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81" r:id="rId4"/>
    <p:sldId id="282" r:id="rId5"/>
    <p:sldId id="266" r:id="rId6"/>
    <p:sldId id="286" r:id="rId7"/>
    <p:sldId id="263" r:id="rId8"/>
    <p:sldId id="280" r:id="rId9"/>
    <p:sldId id="279" r:id="rId10"/>
    <p:sldId id="283" r:id="rId11"/>
    <p:sldId id="284" r:id="rId12"/>
    <p:sldId id="285" r:id="rId13"/>
    <p:sldId id="259" r:id="rId14"/>
    <p:sldId id="262" r:id="rId15"/>
    <p:sldId id="277" r:id="rId16"/>
    <p:sldId id="275" r:id="rId17"/>
  </p:sldIdLst>
  <p:sldSz cx="18288000" cy="10287000"/>
  <p:notesSz cx="7010400" cy="9296400"/>
  <p:embeddedFontLst>
    <p:embeddedFont>
      <p:font typeface="VNI-Times" panose="020B0604020202020204"/>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CF3"/>
        </a:solidFill>
        <a:effectLst/>
      </p:bgPr>
    </p:bg>
    <p:spTree>
      <p:nvGrpSpPr>
        <p:cNvPr id="1" name=""/>
        <p:cNvGrpSpPr/>
        <p:nvPr/>
      </p:nvGrpSpPr>
      <p:grpSpPr>
        <a:xfrm>
          <a:off x="0" y="0"/>
          <a:ext cx="0" cy="0"/>
          <a:chOff x="0" y="0"/>
          <a:chExt cx="0" cy="0"/>
        </a:xfrm>
      </p:grpSpPr>
      <p:sp>
        <p:nvSpPr>
          <p:cNvPr id="2" name="Freeform 2"/>
          <p:cNvSpPr/>
          <p:nvPr/>
        </p:nvSpPr>
        <p:spPr>
          <a:xfrm rot="-1204608">
            <a:off x="-6279759" y="3735639"/>
            <a:ext cx="11505544" cy="11045322"/>
          </a:xfrm>
          <a:custGeom>
            <a:avLst/>
            <a:gdLst/>
            <a:ahLst/>
            <a:cxnLst/>
            <a:rect l="l" t="t" r="r" b="b"/>
            <a:pathLst>
              <a:path w="11505544" h="11045322">
                <a:moveTo>
                  <a:pt x="0" y="0"/>
                </a:moveTo>
                <a:lnTo>
                  <a:pt x="11505544" y="0"/>
                </a:lnTo>
                <a:lnTo>
                  <a:pt x="11505544" y="11045322"/>
                </a:lnTo>
                <a:lnTo>
                  <a:pt x="0" y="11045322"/>
                </a:lnTo>
                <a:lnTo>
                  <a:pt x="0" y="0"/>
                </a:lnTo>
                <a:close/>
              </a:path>
            </a:pathLst>
          </a:custGeom>
          <a:blipFill>
            <a:blip r:embed="rId2"/>
            <a:stretch>
              <a:fillRect/>
            </a:stretch>
          </a:blipFill>
        </p:spPr>
        <p:txBody>
          <a:bodyPr/>
          <a:lstStyle/>
          <a:p>
            <a:endParaRPr lang="en-GB"/>
          </a:p>
        </p:txBody>
      </p:sp>
      <p:sp>
        <p:nvSpPr>
          <p:cNvPr id="4" name="TextBox 4"/>
          <p:cNvSpPr txBox="1"/>
          <p:nvPr/>
        </p:nvSpPr>
        <p:spPr>
          <a:xfrm>
            <a:off x="1676400" y="2880033"/>
            <a:ext cx="15468599" cy="3654847"/>
          </a:xfrm>
          <a:prstGeom prst="rect">
            <a:avLst/>
          </a:prstGeom>
        </p:spPr>
        <p:txBody>
          <a:bodyPr wrap="square" lIns="0" tIns="0" rIns="0" bIns="0" rtlCol="0" anchor="t">
            <a:spAutoFit/>
          </a:bodyPr>
          <a:lstStyle/>
          <a:p>
            <a:pPr algn="ctr">
              <a:lnSpc>
                <a:spcPts val="15000"/>
              </a:lnSpc>
            </a:pPr>
            <a:r>
              <a:rPr lang="en-US" sz="9600" b="1" dirty="0">
                <a:solidFill>
                  <a:srgbClr val="000000"/>
                </a:solidFill>
                <a:latin typeface="Times New Roman" panose="02020603050405020304" pitchFamily="18" charset="0"/>
                <a:cs typeface="Times New Roman" panose="02020603050405020304" pitchFamily="18" charset="0"/>
              </a:rPr>
              <a:t>DẤU HIỆU NHẬN BIẾT NHANH TRẺ BỊ XÂM HẠI</a:t>
            </a:r>
          </a:p>
        </p:txBody>
      </p:sp>
      <p:sp>
        <p:nvSpPr>
          <p:cNvPr id="10" name="Freeform 10"/>
          <p:cNvSpPr/>
          <p:nvPr/>
        </p:nvSpPr>
        <p:spPr>
          <a:xfrm rot="10586968">
            <a:off x="14960192" y="-3142390"/>
            <a:ext cx="7791414" cy="11255835"/>
          </a:xfrm>
          <a:custGeom>
            <a:avLst/>
            <a:gdLst/>
            <a:ahLst/>
            <a:cxnLst/>
            <a:rect l="l" t="t" r="r" b="b"/>
            <a:pathLst>
              <a:path w="12471866" h="11972991">
                <a:moveTo>
                  <a:pt x="0" y="0"/>
                </a:moveTo>
                <a:lnTo>
                  <a:pt x="12471866" y="0"/>
                </a:lnTo>
                <a:lnTo>
                  <a:pt x="12471866" y="11972992"/>
                </a:lnTo>
                <a:lnTo>
                  <a:pt x="0" y="11972992"/>
                </a:lnTo>
                <a:lnTo>
                  <a:pt x="0" y="0"/>
                </a:lnTo>
                <a:close/>
              </a:path>
            </a:pathLst>
          </a:custGeom>
          <a:blipFill>
            <a:blip r:embed="rId2"/>
            <a:stretch>
              <a:fillRect/>
            </a:stretch>
          </a:blipFill>
        </p:spPr>
        <p:txBody>
          <a:bodyPr/>
          <a:lstStyle/>
          <a:p>
            <a:endParaRPr lang="en-GB"/>
          </a:p>
        </p:txBody>
      </p:sp>
      <p:sp>
        <p:nvSpPr>
          <p:cNvPr id="11" name="TextBox 10">
            <a:extLst>
              <a:ext uri="{FF2B5EF4-FFF2-40B4-BE49-F238E27FC236}">
                <a16:creationId xmlns:a16="http://schemas.microsoft.com/office/drawing/2014/main" id="{CCF17FC6-9F34-4F91-34F5-B9BE9F493273}"/>
              </a:ext>
            </a:extLst>
          </p:cNvPr>
          <p:cNvSpPr txBox="1"/>
          <p:nvPr/>
        </p:nvSpPr>
        <p:spPr>
          <a:xfrm>
            <a:off x="4953000" y="504825"/>
            <a:ext cx="7358954" cy="1077218"/>
          </a:xfrm>
          <a:prstGeom prst="rect">
            <a:avLst/>
          </a:prstGeom>
          <a:noFill/>
        </p:spPr>
        <p:txBody>
          <a:bodyPr wrap="square">
            <a:spAutoFit/>
          </a:bodyPr>
          <a:lstStyle/>
          <a:p>
            <a:pPr algn="ctr" rtl="0"/>
            <a:r>
              <a:rPr lang="en-US" sz="3200" b="1" dirty="0">
                <a:solidFill>
                  <a:srgbClr val="C00000"/>
                </a:solidFill>
                <a:latin typeface="Times New Roman" panose="02020603050405020304" pitchFamily="18" charset="0"/>
                <a:cs typeface="Times New Roman" panose="02020603050405020304" pitchFamily="18" charset="0"/>
              </a:rPr>
              <a:t>VIỆN NGHIÊN CỨU KHOA HỌC GIÁO DỤC VÀ ĐÀO TẠO (TP. HCM)</a:t>
            </a:r>
            <a:endParaRPr lang="en-GB" sz="3200" b="1" dirty="0">
              <a:solidFill>
                <a:srgbClr val="C00000"/>
              </a:solidFill>
            </a:endParaRPr>
          </a:p>
        </p:txBody>
      </p:sp>
      <p:pic>
        <p:nvPicPr>
          <p:cNvPr id="12" name="Picture 11" descr="A red logo with a pen and stars&#10;&#10;Description automatically generated">
            <a:extLst>
              <a:ext uri="{FF2B5EF4-FFF2-40B4-BE49-F238E27FC236}">
                <a16:creationId xmlns:a16="http://schemas.microsoft.com/office/drawing/2014/main" id="{94834D7F-659C-8264-7720-FA6E2C6F344B}"/>
              </a:ext>
            </a:extLst>
          </p:cNvPr>
          <p:cNvPicPr>
            <a:picLocks noChangeAspect="1"/>
          </p:cNvPicPr>
          <p:nvPr/>
        </p:nvPicPr>
        <p:blipFill>
          <a:blip r:embed="rId3"/>
          <a:stretch>
            <a:fillRect/>
          </a:stretch>
        </p:blipFill>
        <p:spPr>
          <a:xfrm>
            <a:off x="3048000" y="-251966"/>
            <a:ext cx="2151120" cy="2590800"/>
          </a:xfrm>
          <a:prstGeom prst="rect">
            <a:avLst/>
          </a:prstGeom>
        </p:spPr>
      </p:pic>
      <p:sp>
        <p:nvSpPr>
          <p:cNvPr id="3" name="TextBox 2">
            <a:extLst>
              <a:ext uri="{FF2B5EF4-FFF2-40B4-BE49-F238E27FC236}">
                <a16:creationId xmlns:a16="http://schemas.microsoft.com/office/drawing/2014/main" id="{C0871C00-A5A0-A535-D2CE-27180701999E}"/>
              </a:ext>
            </a:extLst>
          </p:cNvPr>
          <p:cNvSpPr txBox="1"/>
          <p:nvPr/>
        </p:nvSpPr>
        <p:spPr>
          <a:xfrm>
            <a:off x="7391400" y="8816753"/>
            <a:ext cx="8915400" cy="954107"/>
          </a:xfrm>
          <a:prstGeom prst="rect">
            <a:avLst/>
          </a:prstGeom>
          <a:noFill/>
        </p:spPr>
        <p:txBody>
          <a:bodyPr wrap="square" rtlCol="0">
            <a:spAutoFit/>
          </a:bodyPr>
          <a:lstStyle/>
          <a:p>
            <a:r>
              <a:rPr lang="en-US" sz="2800" i="1" dirty="0" err="1">
                <a:latin typeface="Times New Roman" panose="02020603050405020304" pitchFamily="18" charset="0"/>
                <a:cs typeface="Times New Roman" panose="02020603050405020304" pitchFamily="18" charset="0"/>
              </a:rPr>
              <a:t>Chuyên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gia</a:t>
            </a:r>
            <a:r>
              <a:rPr lang="en-US" sz="2800" i="1" dirty="0">
                <a:latin typeface="Times New Roman" panose="02020603050405020304" pitchFamily="18" charset="0"/>
                <a:cs typeface="Times New Roman" panose="02020603050405020304" pitchFamily="18" charset="0"/>
              </a:rPr>
              <a:t> : </a:t>
            </a:r>
            <a:r>
              <a:rPr lang="en-US" sz="2800" i="1" dirty="0" err="1">
                <a:latin typeface="Times New Roman" panose="02020603050405020304" pitchFamily="18" charset="0"/>
                <a:cs typeface="Times New Roman" panose="02020603050405020304" pitchFamily="18" charset="0"/>
              </a:rPr>
              <a:t>Trần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Quế</a:t>
            </a:r>
            <a:r>
              <a:rPr lang="en-US" sz="2800" i="1" dirty="0">
                <a:latin typeface="Times New Roman" panose="02020603050405020304" pitchFamily="18" charset="0"/>
                <a:cs typeface="Times New Roman" panose="02020603050405020304" pitchFamily="18" charset="0"/>
              </a:rPr>
              <a:t> Chi – </a:t>
            </a:r>
            <a:r>
              <a:rPr lang="en-US" sz="2800" i="1" dirty="0" err="1">
                <a:latin typeface="Times New Roman" panose="02020603050405020304" pitchFamily="18" charset="0"/>
                <a:cs typeface="Times New Roman" panose="02020603050405020304" pitchFamily="18" charset="0"/>
              </a:rPr>
              <a:t>Phó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viện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trưởng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Viện</a:t>
            </a:r>
            <a:r>
              <a:rPr lang="en-US" sz="2800" i="1" dirty="0">
                <a:latin typeface="Times New Roman" panose="02020603050405020304" pitchFamily="18" charset="0"/>
                <a:cs typeface="Times New Roman" panose="02020603050405020304" pitchFamily="18" charset="0"/>
              </a:rPr>
              <a:t> IES</a:t>
            </a:r>
          </a:p>
          <a:p>
            <a:r>
              <a:rPr lang="en-US" sz="2800" i="1" dirty="0">
                <a:latin typeface="Times New Roman" panose="02020603050405020304" pitchFamily="18" charset="0"/>
                <a:cs typeface="Times New Roman" panose="02020603050405020304" pitchFamily="18" charset="0"/>
              </a:rPr>
              <a:t>TP.HCM, </a:t>
            </a:r>
            <a:r>
              <a:rPr lang="en-US" sz="2800" i="1" dirty="0" err="1">
                <a:latin typeface="Times New Roman" panose="02020603050405020304" pitchFamily="18" charset="0"/>
                <a:cs typeface="Times New Roman" panose="02020603050405020304" pitchFamily="18" charset="0"/>
              </a:rPr>
              <a:t>ngày</a:t>
            </a:r>
            <a:r>
              <a:rPr lang="en-US" sz="2800" i="1" dirty="0">
                <a:latin typeface="Times New Roman" panose="02020603050405020304" pitchFamily="18" charset="0"/>
                <a:cs typeface="Times New Roman" panose="02020603050405020304" pitchFamily="18" charset="0"/>
              </a:rPr>
              <a:t> 19 </a:t>
            </a:r>
            <a:r>
              <a:rPr lang="en-US" sz="2800" i="1" dirty="0" err="1">
                <a:latin typeface="Times New Roman" panose="02020603050405020304" pitchFamily="18" charset="0"/>
                <a:cs typeface="Times New Roman" panose="02020603050405020304" pitchFamily="18" charset="0"/>
              </a:rPr>
              <a:t>tháng</a:t>
            </a:r>
            <a:r>
              <a:rPr lang="en-US" sz="2800" i="1" dirty="0">
                <a:latin typeface="Times New Roman" panose="02020603050405020304" pitchFamily="18" charset="0"/>
                <a:cs typeface="Times New Roman" panose="02020603050405020304" pitchFamily="18" charset="0"/>
              </a:rPr>
              <a:t> 09 </a:t>
            </a:r>
            <a:r>
              <a:rPr lang="en-US" sz="2800" i="1" dirty="0" err="1">
                <a:latin typeface="Times New Roman" panose="02020603050405020304" pitchFamily="18" charset="0"/>
                <a:cs typeface="Times New Roman" panose="02020603050405020304" pitchFamily="18" charset="0"/>
              </a:rPr>
              <a:t>năm</a:t>
            </a:r>
            <a:r>
              <a:rPr lang="en-US" sz="2800" i="1" dirty="0">
                <a:latin typeface="Times New Roman" panose="02020603050405020304" pitchFamily="18" charset="0"/>
                <a:cs typeface="Times New Roman" panose="02020603050405020304" pitchFamily="18" charset="0"/>
              </a:rPr>
              <a:t> 2024</a:t>
            </a:r>
            <a:endParaRPr lang="en-GB" sz="2800" i="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1661" r="-838"/>
            </a:stretch>
          </a:blipFill>
        </p:spPr>
        <p:txBody>
          <a:bodyPr/>
          <a:lstStyle/>
          <a:p>
            <a:endParaRPr lang="en-GB"/>
          </a:p>
        </p:txBody>
      </p:sp>
      <p:sp>
        <p:nvSpPr>
          <p:cNvPr id="6" name="TextBox 5">
            <a:extLst>
              <a:ext uri="{FF2B5EF4-FFF2-40B4-BE49-F238E27FC236}">
                <a16:creationId xmlns:a16="http://schemas.microsoft.com/office/drawing/2014/main" id="{8409C953-5DA7-64AF-1D1B-3CDF221F69D8}"/>
              </a:ext>
            </a:extLst>
          </p:cNvPr>
          <p:cNvSpPr txBox="1"/>
          <p:nvPr/>
        </p:nvSpPr>
        <p:spPr>
          <a:xfrm>
            <a:off x="7010400" y="647700"/>
            <a:ext cx="10363200" cy="8866723"/>
          </a:xfrm>
          <a:prstGeom prst="rect">
            <a:avLst/>
          </a:prstGeom>
          <a:noFill/>
        </p:spPr>
        <p:txBody>
          <a:bodyPr wrap="square">
            <a:spAutoFit/>
          </a:bodyPr>
          <a:lstStyle/>
          <a:p>
            <a:pPr algn="just">
              <a:lnSpc>
                <a:spcPct val="107000"/>
              </a:lnSpc>
              <a:spcBef>
                <a:spcPts val="600"/>
              </a:spcBef>
              <a:spcAft>
                <a:spcPts val="800"/>
              </a:spcAft>
            </a:pPr>
            <a:r>
              <a:rPr lang="en-US" sz="4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3. </a:t>
            </a:r>
            <a:r>
              <a:rPr lang="en-US" sz="40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Dấu</a:t>
            </a:r>
            <a:r>
              <a:rPr lang="en-US" sz="4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hiệu</a:t>
            </a:r>
            <a:r>
              <a:rPr lang="en-US" sz="4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về</a:t>
            </a:r>
            <a:r>
              <a:rPr lang="en-US" sz="4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hành</a:t>
            </a:r>
            <a:r>
              <a:rPr lang="en-US" sz="4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vi</a:t>
            </a:r>
            <a:endParaRPr lang="en-GB" sz="4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07000"/>
              </a:lnSpc>
              <a:spcBef>
                <a:spcPts val="600"/>
              </a:spcBef>
              <a:buFont typeface="Symbol" panose="05050102010706020507" pitchFamily="18" charset="2"/>
              <a:buChar char=""/>
            </a:pP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Hành</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vi </a:t>
            </a: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tình</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dục</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không</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phù</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hợp</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Trẻ</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em</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có</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thể</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thể</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hiện</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hành</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vi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tình</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dục</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không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phù</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hợp</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với</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lứa</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tuổi</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của</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mình</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hoặc</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có</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sự</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hiểu</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biết</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về</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tình</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dục</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vượt</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quá</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mức</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cần</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thiết</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cho</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lứa</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tuổi</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Điều</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này</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có</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thể</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là</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dấu</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hiệu</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của</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việc</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trẻ</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đã</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tiếp</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xúc</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với</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nội</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dung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tình</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dục</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không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phù</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hợp</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GB" sz="4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07000"/>
              </a:lnSpc>
              <a:spcBef>
                <a:spcPts val="600"/>
              </a:spcBef>
              <a:spcAft>
                <a:spcPts val="800"/>
              </a:spcAft>
              <a:buFont typeface="Symbol" panose="05050102010706020507" pitchFamily="18" charset="2"/>
              <a:buChar char=""/>
            </a:pP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Thay</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đổi</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trong</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học</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tập</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Trẻ</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có</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thể</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gặp</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khó</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khăn</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trong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việc</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tập</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trung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học</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tập</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giảm</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hiệu</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suất</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học</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tập</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hoặc</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không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còn</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hứng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thú</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với</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các</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hoạt</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động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học</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tập</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Những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thay</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đổi</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này</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có</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thể</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phản</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ánh</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sự</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căng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thẳng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hoặc</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lo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âu</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từ</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những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vấn</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đề</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bên</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ngoài</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GB" sz="4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A5F11341-63B4-D87E-B588-C721A80A5399}"/>
              </a:ext>
            </a:extLst>
          </p:cNvPr>
          <p:cNvPicPr>
            <a:picLocks noChangeAspect="1"/>
          </p:cNvPicPr>
          <p:nvPr/>
        </p:nvPicPr>
        <p:blipFill>
          <a:blip r:embed="rId3"/>
          <a:stretch>
            <a:fillRect/>
          </a:stretch>
        </p:blipFill>
        <p:spPr>
          <a:xfrm>
            <a:off x="381000" y="1104901"/>
            <a:ext cx="5867400" cy="7636340"/>
          </a:xfrm>
          <a:prstGeom prst="rect">
            <a:avLst/>
          </a:prstGeom>
        </p:spPr>
      </p:pic>
    </p:spTree>
    <p:extLst>
      <p:ext uri="{BB962C8B-B14F-4D97-AF65-F5344CB8AC3E}">
        <p14:creationId xmlns:p14="http://schemas.microsoft.com/office/powerpoint/2010/main" val="238988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1661" r="-838"/>
            </a:stretch>
          </a:blipFill>
        </p:spPr>
        <p:txBody>
          <a:bodyPr/>
          <a:lstStyle/>
          <a:p>
            <a:endParaRPr lang="en-GB"/>
          </a:p>
        </p:txBody>
      </p:sp>
      <p:sp>
        <p:nvSpPr>
          <p:cNvPr id="6" name="TextBox 5">
            <a:extLst>
              <a:ext uri="{FF2B5EF4-FFF2-40B4-BE49-F238E27FC236}">
                <a16:creationId xmlns:a16="http://schemas.microsoft.com/office/drawing/2014/main" id="{8409C953-5DA7-64AF-1D1B-3CDF221F69D8}"/>
              </a:ext>
            </a:extLst>
          </p:cNvPr>
          <p:cNvSpPr txBox="1"/>
          <p:nvPr/>
        </p:nvSpPr>
        <p:spPr>
          <a:xfrm>
            <a:off x="546847" y="800100"/>
            <a:ext cx="9587753" cy="8208081"/>
          </a:xfrm>
          <a:prstGeom prst="rect">
            <a:avLst/>
          </a:prstGeom>
          <a:noFill/>
        </p:spPr>
        <p:txBody>
          <a:bodyPr wrap="square">
            <a:spAutoFit/>
          </a:bodyPr>
          <a:lstStyle/>
          <a:p>
            <a:pPr algn="just">
              <a:lnSpc>
                <a:spcPct val="107000"/>
              </a:lnSpc>
              <a:spcBef>
                <a:spcPts val="600"/>
              </a:spcBef>
              <a:spcAft>
                <a:spcPts val="800"/>
              </a:spcAft>
            </a:pPr>
            <a:r>
              <a:rPr lang="en-US" sz="4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4. </a:t>
            </a:r>
            <a:r>
              <a:rPr lang="en-US" sz="40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Dấu</a:t>
            </a:r>
            <a:r>
              <a:rPr lang="en-US" sz="4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Hiệu</a:t>
            </a:r>
            <a:r>
              <a:rPr lang="en-US" sz="4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trong</a:t>
            </a:r>
            <a:r>
              <a:rPr lang="en-US" sz="4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quan</a:t>
            </a:r>
            <a:r>
              <a:rPr lang="en-US" sz="4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hệ</a:t>
            </a:r>
            <a:r>
              <a:rPr lang="en-US" sz="4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xã</a:t>
            </a:r>
            <a:r>
              <a:rPr lang="en-US" sz="4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hội</a:t>
            </a:r>
            <a:endParaRPr lang="en-GB" sz="4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07000"/>
              </a:lnSpc>
              <a:spcBef>
                <a:spcPts val="600"/>
              </a:spcBef>
              <a:buFont typeface="Symbol" panose="05050102010706020507" pitchFamily="18" charset="2"/>
              <a:buChar char=""/>
            </a:pP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Tương</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tác</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xã</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hội</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giảm</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Trẻ</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có</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thể</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giảm</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tương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tác</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với</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bạn</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bè</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hoặc</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tránh</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tham</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gia</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các</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hoạt</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động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xã</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hội</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mà</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trước</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đây</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chúng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yêu</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thích</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Sự</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giảm</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sút</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này</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có</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thể</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là</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dấu</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hiệu</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của</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sự</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cô</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lập</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và</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trầm</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cảm</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GB" sz="4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07000"/>
              </a:lnSpc>
              <a:spcBef>
                <a:spcPts val="600"/>
              </a:spcBef>
              <a:spcAft>
                <a:spcPts val="800"/>
              </a:spcAft>
              <a:buFont typeface="Symbol" panose="05050102010706020507" pitchFamily="18" charset="2"/>
              <a:buChar char=""/>
            </a:pP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Kỳ</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thị</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hoặc</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thiếu</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tin </a:t>
            </a: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tưởng</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vào</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người</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lớn</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Trẻ</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có</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thể</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trở</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nên</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nghi</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ngờ</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kỳ</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thị</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hoặc</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không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tin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tưởng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người</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lớn</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xung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quanh</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Điều</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này</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có</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thể</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phản</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ánh</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sự</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mất</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lòng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tin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và</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cảm</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giác</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bị</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phản</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bội</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từ</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những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người</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mà</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trẻ</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tin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tưởng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GB" sz="4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DCF68CD8-B1FE-57DB-1844-288C41EA483E}"/>
              </a:ext>
            </a:extLst>
          </p:cNvPr>
          <p:cNvPicPr>
            <a:picLocks noChangeAspect="1"/>
          </p:cNvPicPr>
          <p:nvPr/>
        </p:nvPicPr>
        <p:blipFill>
          <a:blip r:embed="rId3"/>
          <a:stretch>
            <a:fillRect/>
          </a:stretch>
        </p:blipFill>
        <p:spPr>
          <a:xfrm>
            <a:off x="10658587" y="2706863"/>
            <a:ext cx="6929322" cy="4873273"/>
          </a:xfrm>
          <a:prstGeom prst="rect">
            <a:avLst/>
          </a:prstGeom>
        </p:spPr>
      </p:pic>
    </p:spTree>
    <p:extLst>
      <p:ext uri="{BB962C8B-B14F-4D97-AF65-F5344CB8AC3E}">
        <p14:creationId xmlns:p14="http://schemas.microsoft.com/office/powerpoint/2010/main" val="3187135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9FCF3"/>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D0195BF-0480-93AA-3A4D-5E0F1A5B7A85}"/>
              </a:ext>
            </a:extLst>
          </p:cNvPr>
          <p:cNvSpPr txBox="1"/>
          <p:nvPr/>
        </p:nvSpPr>
        <p:spPr>
          <a:xfrm>
            <a:off x="914400" y="1866900"/>
            <a:ext cx="16840200" cy="5521704"/>
          </a:xfrm>
          <a:prstGeom prst="rect">
            <a:avLst/>
          </a:prstGeom>
          <a:noFill/>
        </p:spPr>
        <p:txBody>
          <a:bodyPr wrap="square">
            <a:spAutoFit/>
          </a:bodyPr>
          <a:lstStyle/>
          <a:p>
            <a:pPr algn="just">
              <a:lnSpc>
                <a:spcPct val="150000"/>
              </a:lnSpc>
            </a:pP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Việc</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phát</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hiện</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sớm</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các</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dấu</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hiệu</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của</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xâm</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hại</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trẻ</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em</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đóng</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vai</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trò</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sống</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còn</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trong</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việc</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bảo</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vệ</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trẻ</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khỏi</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những</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tổn</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thương</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sâu</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sắc</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và</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kéo</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dài</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Để</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làm</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được</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điều</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này</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chúng</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ta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cần</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nâng</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cao</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nhận</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thức</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và</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nhạy</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bén</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hơn</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với</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các</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dấu</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hiệu</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về</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tâm</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lý</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thể</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chất</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hành</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vi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và</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các</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mối</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quan</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hệ</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xã</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hội</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của</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trẻ</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Sự</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quan</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tâm</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và</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hành</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động</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kịp</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thời</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từ</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gia</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đình</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giáo</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viên</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và</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cộng</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đồng</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không</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chỉ</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giúp</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bảo</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vệ</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trẻ</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mà</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còn</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tạo</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ra</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một</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môi</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trường</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an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toàn</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nơi</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trẻ</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có</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thể</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phát</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triển</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toàn</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diện</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và</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hạnh</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dirty="0" err="1">
                <a:effectLst/>
                <a:latin typeface="Times New Roman" panose="02020603050405020304" pitchFamily="18" charset="0"/>
                <a:ea typeface="Aptos" panose="020B0004020202020204" pitchFamily="34" charset="0"/>
                <a:cs typeface="Times New Roman" panose="02020603050405020304" pitchFamily="18" charset="0"/>
              </a:rPr>
              <a:t>phúc</a:t>
            </a:r>
            <a:r>
              <a:rPr lang="en-US" sz="4000" i="1" dirty="0">
                <a:effectLst/>
                <a:latin typeface="Times New Roman" panose="02020603050405020304" pitchFamily="18" charset="0"/>
                <a:ea typeface="Aptos" panose="020B0004020202020204" pitchFamily="34" charset="0"/>
                <a:cs typeface="Times New Roman" panose="02020603050405020304" pitchFamily="18" charset="0"/>
              </a:rPr>
              <a:t>.</a:t>
            </a:r>
            <a:endParaRPr lang="en-GB" sz="4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7872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9FCF3"/>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921377A-5FFB-8133-3820-BE3EAFBB5401}"/>
              </a:ext>
            </a:extLst>
          </p:cNvPr>
          <p:cNvSpPr txBox="1">
            <a:spLocks noChangeArrowheads="1"/>
          </p:cNvSpPr>
          <p:nvPr/>
        </p:nvSpPr>
        <p:spPr bwMode="auto">
          <a:xfrm>
            <a:off x="304800" y="56172"/>
            <a:ext cx="17449800" cy="1295400"/>
          </a:xfrm>
          <a:prstGeom prst="rect">
            <a:avLst/>
          </a:prstGeom>
          <a:noFill/>
          <a:ln w="9525">
            <a:solidFill>
              <a:schemeClr val="bg1"/>
            </a:solidFill>
            <a:miter lim="800000"/>
            <a:headEnd/>
            <a:tailEnd/>
          </a:ln>
        </p:spPr>
        <p:txBody>
          <a:bodyPr anchor="ctr"/>
          <a:lstStyle/>
          <a:p>
            <a:pPr algn="ctr" eaLnBrk="1" hangingPunct="1">
              <a:defRPr/>
            </a:pPr>
            <a:endParaRPr lang="en-US" sz="2400" dirty="0">
              <a:solidFill>
                <a:srgbClr val="FF0000"/>
              </a:solidFill>
              <a:latin typeface="Times New Roman" panose="02020603050405020304" pitchFamily="18" charset="0"/>
              <a:ea typeface="+mj-ea"/>
              <a:cs typeface="Times New Roman" panose="02020603050405020304" pitchFamily="18" charset="0"/>
            </a:endParaRPr>
          </a:p>
          <a:p>
            <a:pPr algn="ctr" eaLnBrk="1" hangingPunct="1">
              <a:defRPr/>
            </a:pPr>
            <a:r>
              <a:rPr lang="en-US" sz="6000" b="1" dirty="0">
                <a:solidFill>
                  <a:srgbClr val="C00000"/>
                </a:solidFill>
                <a:latin typeface="Times New Roman" panose="02020603050405020304" pitchFamily="18" charset="0"/>
                <a:ea typeface="+mj-ea"/>
                <a:cs typeface="Times New Roman" panose="02020603050405020304" pitchFamily="18" charset="0"/>
              </a:rPr>
              <a:t>LÀM GÌ KHI TRẺ </a:t>
            </a:r>
            <a:r>
              <a:rPr lang="vi-VN" sz="6000" b="1" dirty="0">
                <a:solidFill>
                  <a:srgbClr val="C00000"/>
                </a:solidFill>
                <a:latin typeface="Times New Roman" panose="02020603050405020304" pitchFamily="18" charset="0"/>
                <a:ea typeface="+mj-ea"/>
                <a:cs typeface="Times New Roman" panose="02020603050405020304" pitchFamily="18" charset="0"/>
              </a:rPr>
              <a:t>BỊ</a:t>
            </a:r>
            <a:r>
              <a:rPr lang="en-US" sz="6000" b="1" dirty="0">
                <a:solidFill>
                  <a:srgbClr val="C00000"/>
                </a:solidFill>
                <a:latin typeface="Times New Roman" panose="02020603050405020304" pitchFamily="18" charset="0"/>
                <a:ea typeface="+mj-ea"/>
                <a:cs typeface="Times New Roman" panose="02020603050405020304" pitchFamily="18" charset="0"/>
              </a:rPr>
              <a:t> XÂM HẠI</a:t>
            </a:r>
          </a:p>
          <a:p>
            <a:pPr eaLnBrk="1" hangingPunct="1">
              <a:defRPr/>
            </a:pPr>
            <a:endParaRPr lang="en-US" sz="2400" dirty="0">
              <a:solidFill>
                <a:srgbClr val="FF0000"/>
              </a:solidFill>
              <a:latin typeface="Times New Roman" panose="02020603050405020304" pitchFamily="18" charset="0"/>
              <a:ea typeface="+mj-ea"/>
              <a:cs typeface="Times New Roman" panose="02020603050405020304" pitchFamily="18" charset="0"/>
            </a:endParaRPr>
          </a:p>
        </p:txBody>
      </p:sp>
      <p:sp>
        <p:nvSpPr>
          <p:cNvPr id="6" name="Rectangle: Rounded Corners 5">
            <a:extLst>
              <a:ext uri="{FF2B5EF4-FFF2-40B4-BE49-F238E27FC236}">
                <a16:creationId xmlns:a16="http://schemas.microsoft.com/office/drawing/2014/main" id="{83379745-3A5E-2541-3838-FBC0E92317EB}"/>
              </a:ext>
            </a:extLst>
          </p:cNvPr>
          <p:cNvSpPr/>
          <p:nvPr/>
        </p:nvSpPr>
        <p:spPr>
          <a:xfrm>
            <a:off x="3200400" y="3065076"/>
            <a:ext cx="2819400" cy="1295400"/>
          </a:xfrm>
          <a:prstGeom prst="roundRect">
            <a:avLst/>
          </a:prstGeom>
          <a:solidFill>
            <a:schemeClr val="accent3">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Không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hỏi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dẫn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dắt</a:t>
            </a:r>
            <a:endParaRPr lang="en-GB" sz="2400" b="1" dirty="0">
              <a:solidFill>
                <a:schemeClr val="tx1"/>
              </a:solidFill>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7533A989-B211-46B9-9146-B87988E42282}"/>
              </a:ext>
            </a:extLst>
          </p:cNvPr>
          <p:cNvSpPr/>
          <p:nvPr/>
        </p:nvSpPr>
        <p:spPr>
          <a:xfrm>
            <a:off x="6840582" y="5861004"/>
            <a:ext cx="3124200" cy="1066800"/>
          </a:xfrm>
          <a:prstGeom prst="roundRect">
            <a:avLst/>
          </a:prstGeom>
          <a:solidFill>
            <a:schemeClr val="accent3">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Ghi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chép</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lại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những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gì</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đã</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nghe</a:t>
            </a:r>
            <a:endParaRPr lang="en-GB" sz="2400" b="1" dirty="0">
              <a:solidFill>
                <a:schemeClr val="tx1"/>
              </a:solidFill>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7D079B67-8B07-3721-0421-48585086C64E}"/>
              </a:ext>
            </a:extLst>
          </p:cNvPr>
          <p:cNvSpPr/>
          <p:nvPr/>
        </p:nvSpPr>
        <p:spPr>
          <a:xfrm>
            <a:off x="6840582" y="7401197"/>
            <a:ext cx="3124200" cy="1066800"/>
          </a:xfrm>
          <a:prstGeom prst="roundRect">
            <a:avLst/>
          </a:prstGeom>
          <a:solidFill>
            <a:schemeClr val="accent3">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Thông </a:t>
            </a:r>
            <a:r>
              <a:rPr lang="en-US" sz="2400" b="1" dirty="0" err="1">
                <a:solidFill>
                  <a:schemeClr val="tx1"/>
                </a:solidFill>
                <a:latin typeface="Times New Roman" panose="02020603050405020304" pitchFamily="18" charset="0"/>
                <a:cs typeface="Times New Roman" panose="02020603050405020304" pitchFamily="18" charset="0"/>
              </a:rPr>
              <a:t>báo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người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có</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trách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nhiệm</a:t>
            </a:r>
            <a:endParaRPr lang="en-GB" sz="2400" b="1" dirty="0">
              <a:solidFill>
                <a:schemeClr val="tx1"/>
              </a:solidFill>
              <a:latin typeface="Times New Roman" panose="02020603050405020304" pitchFamily="18"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F3F6418D-89B5-63D2-CF55-15D988F03B75}"/>
              </a:ext>
            </a:extLst>
          </p:cNvPr>
          <p:cNvSpPr/>
          <p:nvPr/>
        </p:nvSpPr>
        <p:spPr>
          <a:xfrm>
            <a:off x="6856910" y="8941390"/>
            <a:ext cx="3124200" cy="1066800"/>
          </a:xfrm>
          <a:prstGeom prst="roundRect">
            <a:avLst/>
          </a:prstGeom>
          <a:solidFill>
            <a:schemeClr val="accent3">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Liên </a:t>
            </a:r>
            <a:r>
              <a:rPr lang="en-US" sz="2400" b="1" dirty="0" err="1">
                <a:solidFill>
                  <a:schemeClr val="tx1"/>
                </a:solidFill>
                <a:latin typeface="Times New Roman" panose="02020603050405020304" pitchFamily="18" charset="0"/>
                <a:cs typeface="Times New Roman" panose="02020603050405020304" pitchFamily="18" charset="0"/>
              </a:rPr>
              <a:t>hệ</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với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công</a:t>
            </a:r>
            <a:r>
              <a:rPr lang="en-US" sz="2400" b="1" dirty="0">
                <a:solidFill>
                  <a:schemeClr val="tx1"/>
                </a:solidFill>
                <a:latin typeface="Times New Roman" panose="02020603050405020304" pitchFamily="18" charset="0"/>
                <a:cs typeface="Times New Roman" panose="02020603050405020304" pitchFamily="18" charset="0"/>
              </a:rPr>
              <a:t> an </a:t>
            </a:r>
            <a:r>
              <a:rPr lang="en-US" sz="2400" b="1" dirty="0" err="1">
                <a:solidFill>
                  <a:schemeClr val="tx1"/>
                </a:solidFill>
                <a:latin typeface="Times New Roman" panose="02020603050405020304" pitchFamily="18" charset="0"/>
                <a:cs typeface="Times New Roman" panose="02020603050405020304" pitchFamily="18" charset="0"/>
              </a:rPr>
              <a:t>hoặc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dịch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vụ</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xã</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hội</a:t>
            </a:r>
            <a:endParaRPr lang="en-GB" sz="2400" b="1" dirty="0">
              <a:solidFill>
                <a:schemeClr val="tx1"/>
              </a:solidFill>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496C2E12-048F-843E-F733-F8451C9B87EF}"/>
              </a:ext>
            </a:extLst>
          </p:cNvPr>
          <p:cNvSpPr/>
          <p:nvPr/>
        </p:nvSpPr>
        <p:spPr>
          <a:xfrm>
            <a:off x="6953251" y="4194670"/>
            <a:ext cx="2798716" cy="1295400"/>
          </a:xfrm>
          <a:prstGeom prst="roundRect">
            <a:avLst/>
          </a:prstGeom>
          <a:solidFill>
            <a:schemeClr val="accent3">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Trấn</a:t>
            </a:r>
            <a:r>
              <a:rPr lang="en-US" sz="2400" b="1" dirty="0">
                <a:solidFill>
                  <a:schemeClr val="tx1"/>
                </a:solidFill>
                <a:latin typeface="Times New Roman" panose="02020603050405020304" pitchFamily="18" charset="0"/>
                <a:cs typeface="Times New Roman" panose="02020603050405020304" pitchFamily="18" charset="0"/>
              </a:rPr>
              <a:t> an </a:t>
            </a:r>
            <a:r>
              <a:rPr lang="en-US" sz="2400" b="1" dirty="0" err="1">
                <a:solidFill>
                  <a:schemeClr val="tx1"/>
                </a:solidFill>
                <a:latin typeface="Times New Roman" panose="02020603050405020304" pitchFamily="18" charset="0"/>
                <a:cs typeface="Times New Roman" panose="02020603050405020304" pitchFamily="18" charset="0"/>
              </a:rPr>
              <a:t>trẻ</a:t>
            </a:r>
            <a:endParaRPr lang="en-GB" sz="2400" b="1" dirty="0">
              <a:solidFill>
                <a:schemeClr val="tx1"/>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A54C8D14-8ABA-D740-A20F-CD38BBA1E181}"/>
              </a:ext>
            </a:extLst>
          </p:cNvPr>
          <p:cNvSpPr/>
          <p:nvPr/>
        </p:nvSpPr>
        <p:spPr>
          <a:xfrm>
            <a:off x="10685418" y="3065076"/>
            <a:ext cx="2819400" cy="1295400"/>
          </a:xfrm>
          <a:prstGeom prst="roundRect">
            <a:avLst/>
          </a:prstGeom>
          <a:solidFill>
            <a:schemeClr val="accent3">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Không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hứa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giữ</a:t>
            </a:r>
            <a:endParaRPr lang="en-US" sz="2400" b="1" dirty="0">
              <a:solidFill>
                <a:schemeClr val="tx1"/>
              </a:solidFill>
              <a:latin typeface="Times New Roman" panose="02020603050405020304" pitchFamily="18" charset="0"/>
              <a:cs typeface="Times New Roman" panose="02020603050405020304" pitchFamily="18" charset="0"/>
            </a:endParaRPr>
          </a:p>
          <a:p>
            <a:pPr algn="ctr"/>
            <a:r>
              <a:rPr lang="en-US" sz="2400" b="1" dirty="0" err="1">
                <a:solidFill>
                  <a:schemeClr val="tx1"/>
                </a:solidFill>
                <a:latin typeface="Times New Roman" panose="02020603050405020304" pitchFamily="18" charset="0"/>
                <a:cs typeface="Times New Roman" panose="02020603050405020304" pitchFamily="18" charset="0"/>
              </a:rPr>
              <a:t>bí</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mật</a:t>
            </a:r>
            <a:endParaRPr lang="en-GB" sz="2400" b="1" dirty="0">
              <a:solidFill>
                <a:schemeClr val="tx1"/>
              </a:solidFill>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C4C50D72-8C79-DAE0-05E2-67A37DB2750E}"/>
              </a:ext>
            </a:extLst>
          </p:cNvPr>
          <p:cNvSpPr/>
          <p:nvPr/>
        </p:nvSpPr>
        <p:spPr>
          <a:xfrm>
            <a:off x="6932567" y="1821106"/>
            <a:ext cx="2819400" cy="1295400"/>
          </a:xfrm>
          <a:prstGeom prst="roundRect">
            <a:avLst/>
          </a:prstGeom>
          <a:solidFill>
            <a:schemeClr val="accent3">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Lắng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nghe</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trẻ</a:t>
            </a:r>
            <a:endParaRPr lang="en-GB" sz="2400" b="1" dirty="0">
              <a:solidFill>
                <a:schemeClr val="tx1"/>
              </a:solidFill>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EF6D6F18-D8CF-1A71-8122-8AF3FE71866B}"/>
              </a:ext>
            </a:extLst>
          </p:cNvPr>
          <p:cNvCxnSpPr>
            <a:stCxn id="6" idx="0"/>
            <a:endCxn id="15" idx="1"/>
          </p:cNvCxnSpPr>
          <p:nvPr/>
        </p:nvCxnSpPr>
        <p:spPr>
          <a:xfrm flipV="1">
            <a:off x="4610100" y="2468806"/>
            <a:ext cx="2322467" cy="59627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063CFD6A-17B5-F7B3-451E-400B46E85848}"/>
              </a:ext>
            </a:extLst>
          </p:cNvPr>
          <p:cNvCxnSpPr>
            <a:stCxn id="15" idx="3"/>
            <a:endCxn id="14" idx="0"/>
          </p:cNvCxnSpPr>
          <p:nvPr/>
        </p:nvCxnSpPr>
        <p:spPr>
          <a:xfrm>
            <a:off x="9751967" y="2468806"/>
            <a:ext cx="2343151" cy="59627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0BAFAC1C-24A8-F95C-0C98-5C6BC307400A}"/>
              </a:ext>
            </a:extLst>
          </p:cNvPr>
          <p:cNvCxnSpPr>
            <a:cxnSpLocks/>
            <a:stCxn id="6" idx="2"/>
            <a:endCxn id="13" idx="1"/>
          </p:cNvCxnSpPr>
          <p:nvPr/>
        </p:nvCxnSpPr>
        <p:spPr>
          <a:xfrm>
            <a:off x="4610100" y="4360476"/>
            <a:ext cx="2343151" cy="48189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7124FF70-9CEC-A9EF-4DE2-464CFDBB78D0}"/>
              </a:ext>
            </a:extLst>
          </p:cNvPr>
          <p:cNvCxnSpPr>
            <a:stCxn id="14" idx="2"/>
            <a:endCxn id="13" idx="3"/>
          </p:cNvCxnSpPr>
          <p:nvPr/>
        </p:nvCxnSpPr>
        <p:spPr>
          <a:xfrm flipH="1">
            <a:off x="9751967" y="4360476"/>
            <a:ext cx="2343151" cy="48189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D9EA980B-60AD-FF5D-6FEB-3060B27A4F46}"/>
              </a:ext>
            </a:extLst>
          </p:cNvPr>
          <p:cNvCxnSpPr>
            <a:stCxn id="13" idx="2"/>
          </p:cNvCxnSpPr>
          <p:nvPr/>
        </p:nvCxnSpPr>
        <p:spPr>
          <a:xfrm flipH="1">
            <a:off x="8342267" y="5490070"/>
            <a:ext cx="10342" cy="37093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04368D4E-2061-DC9D-CF0F-BCE1E86C279B}"/>
              </a:ext>
            </a:extLst>
          </p:cNvPr>
          <p:cNvCxnSpPr>
            <a:stCxn id="10" idx="2"/>
            <a:endCxn id="11" idx="0"/>
          </p:cNvCxnSpPr>
          <p:nvPr/>
        </p:nvCxnSpPr>
        <p:spPr>
          <a:xfrm>
            <a:off x="8402682" y="6927804"/>
            <a:ext cx="0" cy="473393"/>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AB42C184-324B-BF37-14B7-65CBD026A460}"/>
              </a:ext>
            </a:extLst>
          </p:cNvPr>
          <p:cNvCxnSpPr>
            <a:stCxn id="11" idx="2"/>
            <a:endCxn id="12" idx="0"/>
          </p:cNvCxnSpPr>
          <p:nvPr/>
        </p:nvCxnSpPr>
        <p:spPr>
          <a:xfrm>
            <a:off x="8402682" y="8467997"/>
            <a:ext cx="16328" cy="473393"/>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9FCF3"/>
        </a:solidFill>
        <a:effectLst/>
      </p:bgPr>
    </p:bg>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DCA76D8D-632B-B9C3-7995-E7209AA3249F}"/>
              </a:ext>
            </a:extLst>
          </p:cNvPr>
          <p:cNvSpPr txBox="1">
            <a:spLocks noChangeArrowheads="1"/>
          </p:cNvSpPr>
          <p:nvPr/>
        </p:nvSpPr>
        <p:spPr bwMode="auto">
          <a:xfrm>
            <a:off x="381000" y="0"/>
            <a:ext cx="17602200" cy="979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buFont typeface="Wingdings" panose="05000000000000000000" pitchFamily="2" charset="2"/>
              <a:buChar char="v"/>
            </a:pPr>
            <a:r>
              <a:rPr lang="en-US" altLang="en-US" sz="4000" dirty="0" err="1">
                <a:latin typeface="Times New Roman" panose="02020603050405020304" pitchFamily="18" charset="0"/>
                <a:cs typeface="Times New Roman" panose="02020603050405020304" pitchFamily="18" charset="0"/>
              </a:rPr>
              <a:t>Cách</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ly</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trẻ</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với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kẻ</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lạm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dụng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trẻ</a:t>
            </a:r>
            <a:r>
              <a:rPr lang="en-US" altLang="en-US" sz="4000" dirty="0">
                <a:latin typeface="Times New Roman" panose="02020603050405020304" pitchFamily="18" charset="0"/>
                <a:cs typeface="Times New Roman" panose="02020603050405020304" pitchFamily="18" charset="0"/>
              </a:rPr>
              <a:t>.</a:t>
            </a:r>
          </a:p>
          <a:p>
            <a:pPr algn="just" eaLnBrk="1" hangingPunct="1">
              <a:lnSpc>
                <a:spcPct val="150000"/>
              </a:lnSpc>
              <a:buFont typeface="Wingdings" panose="05000000000000000000" pitchFamily="2" charset="2"/>
              <a:buChar char="v"/>
            </a:pPr>
            <a:r>
              <a:rPr lang="en-US" altLang="en-US" sz="4000" dirty="0" err="1">
                <a:latin typeface="Times New Roman" panose="02020603050405020304" pitchFamily="18" charset="0"/>
                <a:cs typeface="Times New Roman" panose="02020603050405020304" pitchFamily="18" charset="0"/>
              </a:rPr>
              <a:t>Hỗ</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trợ</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tâm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lý</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trẻ</a:t>
            </a:r>
            <a:r>
              <a:rPr lang="en-US" altLang="en-US" sz="4000" dirty="0">
                <a:latin typeface="Times New Roman" panose="02020603050405020304" pitchFamily="18" charset="0"/>
                <a:cs typeface="Times New Roman" panose="02020603050405020304" pitchFamily="18" charset="0"/>
              </a:rPr>
              <a:t>.</a:t>
            </a:r>
          </a:p>
          <a:p>
            <a:pPr algn="just" eaLnBrk="1" hangingPunct="1">
              <a:lnSpc>
                <a:spcPct val="150000"/>
              </a:lnSpc>
              <a:buFont typeface="Wingdings" panose="05000000000000000000" pitchFamily="2" charset="2"/>
              <a:buChar char="v"/>
            </a:pPr>
            <a:r>
              <a:rPr lang="en-US" altLang="en-US" sz="4000" dirty="0" err="1">
                <a:latin typeface="Times New Roman" panose="02020603050405020304" pitchFamily="18" charset="0"/>
                <a:cs typeface="Times New Roman" panose="02020603050405020304" pitchFamily="18" charset="0"/>
              </a:rPr>
              <a:t>Giữ</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lại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toàn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bộ</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vật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chứng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liên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quan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vụ</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xâm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hại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không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tắm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không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thay</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quần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áo</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cho</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trẻ</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khi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phát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hiện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sự</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việc</a:t>
            </a:r>
            <a:r>
              <a:rPr lang="en-US" altLang="en-US" sz="4000" dirty="0">
                <a:latin typeface="Times New Roman" panose="02020603050405020304" pitchFamily="18" charset="0"/>
                <a:cs typeface="Times New Roman" panose="02020603050405020304" pitchFamily="18" charset="0"/>
              </a:rPr>
              <a:t>.</a:t>
            </a:r>
          </a:p>
          <a:p>
            <a:pPr algn="just" eaLnBrk="1" hangingPunct="1">
              <a:lnSpc>
                <a:spcPct val="150000"/>
              </a:lnSpc>
              <a:buFont typeface="Wingdings" panose="05000000000000000000" pitchFamily="2" charset="2"/>
              <a:buChar char="v"/>
            </a:pPr>
            <a:r>
              <a:rPr lang="en-US" altLang="en-US" sz="4000" dirty="0" err="1">
                <a:latin typeface="Times New Roman" panose="02020603050405020304" pitchFamily="18" charset="0"/>
                <a:cs typeface="Times New Roman" panose="02020603050405020304" pitchFamily="18" charset="0"/>
              </a:rPr>
              <a:t>Khai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thác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thông</a:t>
            </a:r>
            <a:r>
              <a:rPr lang="en-US" altLang="en-US" sz="4000" dirty="0">
                <a:latin typeface="Times New Roman" panose="02020603050405020304" pitchFamily="18" charset="0"/>
                <a:cs typeface="Times New Roman" panose="02020603050405020304" pitchFamily="18" charset="0"/>
              </a:rPr>
              <a:t> tin </a:t>
            </a:r>
            <a:r>
              <a:rPr lang="en-US" altLang="en-US" sz="4000" dirty="0" err="1">
                <a:latin typeface="Times New Roman" panose="02020603050405020304" pitchFamily="18" charset="0"/>
                <a:cs typeface="Times New Roman" panose="02020603050405020304" pitchFamily="18" charset="0"/>
              </a:rPr>
              <a:t>từ</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trẻ</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ghi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lại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thông</a:t>
            </a:r>
            <a:r>
              <a:rPr lang="en-US" altLang="en-US" sz="4000" dirty="0">
                <a:latin typeface="Times New Roman" panose="02020603050405020304" pitchFamily="18" charset="0"/>
                <a:cs typeface="Times New Roman" panose="02020603050405020304" pitchFamily="18" charset="0"/>
              </a:rPr>
              <a:t> tin.</a:t>
            </a:r>
          </a:p>
          <a:p>
            <a:pPr algn="just" eaLnBrk="1" hangingPunct="1">
              <a:lnSpc>
                <a:spcPct val="150000"/>
              </a:lnSpc>
              <a:buFont typeface="Wingdings" panose="05000000000000000000" pitchFamily="2" charset="2"/>
              <a:buChar char="v"/>
            </a:pPr>
            <a:r>
              <a:rPr lang="en-US" altLang="en-US" sz="4000" dirty="0" err="1">
                <a:latin typeface="Times New Roman" panose="02020603050405020304" pitchFamily="18" charset="0"/>
                <a:cs typeface="Times New Roman" panose="02020603050405020304" pitchFamily="18" charset="0"/>
              </a:rPr>
              <a:t>Đưa</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trẻ</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đến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cơ</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quan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công</a:t>
            </a:r>
            <a:r>
              <a:rPr lang="en-US" altLang="en-US" sz="4000" dirty="0">
                <a:latin typeface="Times New Roman" panose="02020603050405020304" pitchFamily="18" charset="0"/>
                <a:cs typeface="Times New Roman" panose="02020603050405020304" pitchFamily="18" charset="0"/>
              </a:rPr>
              <a:t> an </a:t>
            </a:r>
            <a:r>
              <a:rPr lang="en-US" altLang="en-US" sz="4000" dirty="0" err="1">
                <a:latin typeface="Times New Roman" panose="02020603050405020304" pitchFamily="18" charset="0"/>
                <a:cs typeface="Times New Roman" panose="02020603050405020304" pitchFamily="18" charset="0"/>
              </a:rPr>
              <a:t>gần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nhất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để</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tố</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cáo</a:t>
            </a:r>
            <a:r>
              <a:rPr lang="en-US" altLang="en-US" sz="4000" dirty="0">
                <a:latin typeface="Times New Roman" panose="02020603050405020304" pitchFamily="18" charset="0"/>
                <a:cs typeface="Times New Roman" panose="02020603050405020304" pitchFamily="18" charset="0"/>
              </a:rPr>
              <a:t>.</a:t>
            </a:r>
          </a:p>
          <a:p>
            <a:pPr algn="just" eaLnBrk="1" hangingPunct="1">
              <a:lnSpc>
                <a:spcPct val="150000"/>
              </a:lnSpc>
              <a:buFont typeface="Wingdings" panose="05000000000000000000" pitchFamily="2" charset="2"/>
              <a:buChar char="v"/>
            </a:pPr>
            <a:r>
              <a:rPr lang="en-US" altLang="en-US" sz="4000" dirty="0" err="1">
                <a:latin typeface="Times New Roman" panose="02020603050405020304" pitchFamily="18" charset="0"/>
                <a:cs typeface="Times New Roman" panose="02020603050405020304" pitchFamily="18" charset="0"/>
              </a:rPr>
              <a:t>Kiểm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tra</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sức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khỏe</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cho</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trẻ</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càng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sớm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càng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tốt</a:t>
            </a:r>
            <a:r>
              <a:rPr lang="en-US" altLang="en-US" sz="4000" dirty="0">
                <a:latin typeface="Times New Roman" panose="02020603050405020304" pitchFamily="18" charset="0"/>
                <a:cs typeface="Times New Roman" panose="02020603050405020304" pitchFamily="18" charset="0"/>
              </a:rPr>
              <a:t>.</a:t>
            </a:r>
          </a:p>
          <a:p>
            <a:pPr algn="just" eaLnBrk="1" hangingPunct="1">
              <a:lnSpc>
                <a:spcPct val="150000"/>
              </a:lnSpc>
              <a:buFont typeface="Wingdings" panose="05000000000000000000" pitchFamily="2" charset="2"/>
              <a:buChar char="v"/>
            </a:pPr>
            <a:r>
              <a:rPr lang="en-US" altLang="en-US" sz="4000" dirty="0" err="1">
                <a:latin typeface="Times New Roman" panose="02020603050405020304" pitchFamily="18" charset="0"/>
                <a:cs typeface="Times New Roman" panose="02020603050405020304" pitchFamily="18" charset="0"/>
              </a:rPr>
              <a:t>Có</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thể</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tìm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kiếm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sự</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giúp</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đỡ</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từ</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các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tổ</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chức</a:t>
            </a:r>
            <a:r>
              <a:rPr lang="en-US" altLang="en-US" sz="4000" dirty="0">
                <a:latin typeface="Times New Roman" panose="02020603050405020304" pitchFamily="18" charset="0"/>
                <a:cs typeface="Times New Roman" panose="02020603050405020304" pitchFamily="18" charset="0"/>
              </a:rPr>
              <a:t> XH, </a:t>
            </a:r>
            <a:r>
              <a:rPr lang="en-US" altLang="en-US" sz="4000" dirty="0" err="1">
                <a:latin typeface="Times New Roman" panose="02020603050405020304" pitchFamily="18" charset="0"/>
                <a:cs typeface="Times New Roman" panose="02020603050405020304" pitchFamily="18" charset="0"/>
              </a:rPr>
              <a:t>nhân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viên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công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tác</a:t>
            </a:r>
            <a:r>
              <a:rPr lang="en-US" altLang="en-US" sz="4000" dirty="0">
                <a:latin typeface="Times New Roman" panose="02020603050405020304" pitchFamily="18" charset="0"/>
                <a:cs typeface="Times New Roman" panose="02020603050405020304" pitchFamily="18" charset="0"/>
              </a:rPr>
              <a:t> XH </a:t>
            </a:r>
            <a:r>
              <a:rPr lang="en-US" altLang="en-US" sz="4000" dirty="0" err="1">
                <a:latin typeface="Times New Roman" panose="02020603050405020304" pitchFamily="18" charset="0"/>
                <a:cs typeface="Times New Roman" panose="02020603050405020304" pitchFamily="18" charset="0"/>
              </a:rPr>
              <a:t>để</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tìm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kiếm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các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nguồn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lực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hỗ</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trợ</a:t>
            </a:r>
            <a:r>
              <a:rPr lang="en-US" altLang="en-US" sz="4000" dirty="0">
                <a:latin typeface="Times New Roman" panose="02020603050405020304" pitchFamily="18" charset="0"/>
                <a:cs typeface="Times New Roman" panose="02020603050405020304" pitchFamily="18" charset="0"/>
              </a:rPr>
              <a:t>.</a:t>
            </a:r>
          </a:p>
          <a:p>
            <a:pPr algn="just" eaLnBrk="1" hangingPunct="1">
              <a:lnSpc>
                <a:spcPct val="150000"/>
              </a:lnSpc>
              <a:buFont typeface="Wingdings" panose="05000000000000000000" pitchFamily="2" charset="2"/>
              <a:buChar char="v"/>
            </a:pPr>
            <a:r>
              <a:rPr lang="en-US" altLang="en-US" sz="4000" dirty="0" err="1">
                <a:latin typeface="Times New Roman" panose="02020603050405020304" pitchFamily="18" charset="0"/>
                <a:cs typeface="Times New Roman" panose="02020603050405020304" pitchFamily="18" charset="0"/>
              </a:rPr>
              <a:t>Có</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thể</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tìm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chuyên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viên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tham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vấn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tâm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lý</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để</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giúp</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trẻ</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vượt</a:t>
            </a:r>
            <a:r>
              <a:rPr lang="en-US" altLang="en-US" sz="4000" dirty="0">
                <a:latin typeface="Times New Roman" panose="02020603050405020304" pitchFamily="18" charset="0"/>
                <a:cs typeface="Times New Roman" panose="02020603050405020304" pitchFamily="18" charset="0"/>
              </a:rPr>
              <a:t> qua </a:t>
            </a:r>
            <a:r>
              <a:rPr lang="en-US" altLang="en-US" sz="4000" dirty="0" err="1">
                <a:latin typeface="Times New Roman" panose="02020603050405020304" pitchFamily="18" charset="0"/>
                <a:cs typeface="Times New Roman" panose="02020603050405020304" pitchFamily="18" charset="0"/>
              </a:rPr>
              <a:t>cú</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sốc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này</a:t>
            </a:r>
            <a:r>
              <a:rPr lang="en-US" altLang="en-US" sz="4000" dirty="0">
                <a:latin typeface="Times New Roman" panose="02020603050405020304" pitchFamily="18" charset="0"/>
                <a:cs typeface="Times New Roman" panose="02020603050405020304" pitchFamily="18" charset="0"/>
              </a:rPr>
              <a:t>.</a:t>
            </a:r>
          </a:p>
          <a:p>
            <a:pPr marL="0" indent="0" eaLnBrk="1" hangingPunct="1">
              <a:lnSpc>
                <a:spcPct val="150000"/>
              </a:lnSpc>
              <a:buNone/>
            </a:pPr>
            <a:endParaRPr lang="en-US" altLang="en-US" sz="4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1661" r="-838"/>
            </a:stretch>
          </a:blipFill>
        </p:spPr>
        <p:txBody>
          <a:bodyPr/>
          <a:lstStyle/>
          <a:p>
            <a:endParaRPr lang="en-GB"/>
          </a:p>
        </p:txBody>
      </p:sp>
      <p:sp>
        <p:nvSpPr>
          <p:cNvPr id="8" name="Rectangle 2">
            <a:extLst>
              <a:ext uri="{FF2B5EF4-FFF2-40B4-BE49-F238E27FC236}">
                <a16:creationId xmlns:a16="http://schemas.microsoft.com/office/drawing/2014/main" id="{7ED3A17B-CD2A-B784-68BA-BEB5BCBEF725}"/>
              </a:ext>
            </a:extLst>
          </p:cNvPr>
          <p:cNvSpPr txBox="1">
            <a:spLocks noChangeArrowheads="1"/>
          </p:cNvSpPr>
          <p:nvPr/>
        </p:nvSpPr>
        <p:spPr bwMode="auto">
          <a:xfrm>
            <a:off x="609600" y="419100"/>
            <a:ext cx="16840200" cy="1295400"/>
          </a:xfrm>
          <a:prstGeom prst="rect">
            <a:avLst/>
          </a:prstGeom>
          <a:noFill/>
          <a:ln w="9525">
            <a:noFill/>
            <a:miter lim="800000"/>
            <a:headEnd/>
            <a:tailEnd/>
          </a:ln>
        </p:spPr>
        <p:txBody>
          <a:bodyPr anchor="ctr"/>
          <a:lstStyle/>
          <a:p>
            <a:pPr algn="ctr" eaLnBrk="1" hangingPunct="1">
              <a:defRPr/>
            </a:pPr>
            <a:endParaRPr lang="en-US" sz="4000" dirty="0">
              <a:solidFill>
                <a:srgbClr val="FF0000"/>
              </a:solidFill>
              <a:latin typeface="Times New Roman" pitchFamily="18" charset="0"/>
              <a:ea typeface="+mj-ea"/>
              <a:cs typeface="+mj-cs"/>
            </a:endParaRPr>
          </a:p>
          <a:p>
            <a:pPr algn="ctr" eaLnBrk="1" hangingPunct="1">
              <a:defRPr/>
            </a:pPr>
            <a:r>
              <a:rPr lang="en-US" sz="6000" b="1" dirty="0">
                <a:solidFill>
                  <a:srgbClr val="C00000"/>
                </a:solidFill>
                <a:latin typeface="Times New Roman" pitchFamily="18" charset="0"/>
                <a:ea typeface="+mj-ea"/>
                <a:cs typeface="+mj-cs"/>
              </a:rPr>
              <a:t>PHỤ HUYNH NÊN NÓI GÌ VỚI TRẺ KHI PHÁT HIỆN TRẺ CÓ DẤU HIỆU BỊ XÂM HẠI</a:t>
            </a:r>
          </a:p>
          <a:p>
            <a:pPr eaLnBrk="1" hangingPunct="1">
              <a:defRPr/>
            </a:pPr>
            <a:endParaRPr lang="en-US" sz="4000" dirty="0">
              <a:solidFill>
                <a:srgbClr val="FF0000"/>
              </a:solidFill>
              <a:latin typeface="VNI-Times" pitchFamily="2" charset="0"/>
              <a:ea typeface="+mj-ea"/>
              <a:cs typeface="+mj-cs"/>
            </a:endParaRPr>
          </a:p>
        </p:txBody>
      </p:sp>
      <p:sp>
        <p:nvSpPr>
          <p:cNvPr id="9" name="Rectangle 3">
            <a:extLst>
              <a:ext uri="{FF2B5EF4-FFF2-40B4-BE49-F238E27FC236}">
                <a16:creationId xmlns:a16="http://schemas.microsoft.com/office/drawing/2014/main" id="{911E4FAE-91C5-0F7C-E6B2-ABD826795C52}"/>
              </a:ext>
            </a:extLst>
          </p:cNvPr>
          <p:cNvSpPr txBox="1">
            <a:spLocks noChangeArrowheads="1"/>
          </p:cNvSpPr>
          <p:nvPr/>
        </p:nvSpPr>
        <p:spPr bwMode="auto">
          <a:xfrm>
            <a:off x="1219200" y="2324100"/>
            <a:ext cx="16078200" cy="772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Char char="-"/>
            </a:pPr>
            <a:r>
              <a:rPr lang="en-US" altLang="en-US" sz="4000" dirty="0">
                <a:latin typeface="Times New Roman" panose="02020603050405020304" pitchFamily="18" charset="0"/>
                <a:cs typeface="Times New Roman" panose="02020603050405020304" pitchFamily="18" charset="0"/>
              </a:rPr>
              <a:t>Bình </a:t>
            </a:r>
            <a:r>
              <a:rPr lang="en-US" altLang="en-US" sz="4000" dirty="0" err="1">
                <a:latin typeface="Times New Roman" panose="02020603050405020304" pitchFamily="18" charset="0"/>
                <a:cs typeface="Times New Roman" panose="02020603050405020304" pitchFamily="18" charset="0"/>
              </a:rPr>
              <a:t>tĩnh</a:t>
            </a:r>
            <a:r>
              <a:rPr lang="en-US" altLang="en-US" sz="4000" dirty="0">
                <a:latin typeface="Times New Roman" panose="02020603050405020304" pitchFamily="18" charset="0"/>
                <a:cs typeface="Times New Roman" panose="02020603050405020304" pitchFamily="18" charset="0"/>
              </a:rPr>
              <a:t> &amp; </a:t>
            </a:r>
            <a:r>
              <a:rPr lang="en-US" altLang="en-US" sz="4000" dirty="0" err="1">
                <a:latin typeface="Times New Roman" panose="02020603050405020304" pitchFamily="18" charset="0"/>
                <a:cs typeface="Times New Roman" panose="02020603050405020304" pitchFamily="18" charset="0"/>
              </a:rPr>
              <a:t>cư</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xử</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theo</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cách</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tôn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trọng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cảm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xúc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của</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trẻ</a:t>
            </a:r>
            <a:endParaRPr lang="en-US" altLang="en-US" sz="4000" dirty="0">
              <a:latin typeface="Times New Roman" panose="02020603050405020304" pitchFamily="18" charset="0"/>
              <a:cs typeface="Times New Roman" panose="02020603050405020304" pitchFamily="18" charset="0"/>
            </a:endParaRPr>
          </a:p>
          <a:p>
            <a:pPr eaLnBrk="1" hangingPunct="1">
              <a:buFontTx/>
              <a:buChar char="-"/>
            </a:pPr>
            <a:r>
              <a:rPr lang="en-US" altLang="en-US" sz="4000" dirty="0">
                <a:latin typeface="Times New Roman" panose="02020603050405020304" pitchFamily="18" charset="0"/>
                <a:cs typeface="Times New Roman" panose="02020603050405020304" pitchFamily="18" charset="0"/>
              </a:rPr>
              <a:t>Chia </a:t>
            </a:r>
            <a:r>
              <a:rPr lang="en-US" altLang="en-US" sz="4000" dirty="0" err="1">
                <a:latin typeface="Times New Roman" panose="02020603050405020304" pitchFamily="18" charset="0"/>
                <a:cs typeface="Times New Roman" panose="02020603050405020304" pitchFamily="18" charset="0"/>
              </a:rPr>
              <a:t>sẽ</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cảm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xúc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đồng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hành</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cùng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trẻ</a:t>
            </a:r>
            <a:endParaRPr lang="en-US" altLang="en-US" sz="4000" dirty="0">
              <a:latin typeface="Times New Roman" panose="02020603050405020304" pitchFamily="18" charset="0"/>
              <a:cs typeface="Times New Roman" panose="02020603050405020304" pitchFamily="18" charset="0"/>
            </a:endParaRPr>
          </a:p>
          <a:p>
            <a:pPr eaLnBrk="1" hangingPunct="1">
              <a:buFontTx/>
              <a:buChar char="-"/>
            </a:pPr>
            <a:r>
              <a:rPr lang="en-US" altLang="en-US" sz="4000" dirty="0" err="1">
                <a:latin typeface="Times New Roman" panose="02020603050405020304" pitchFamily="18" charset="0"/>
                <a:cs typeface="Times New Roman" panose="02020603050405020304" pitchFamily="18" charset="0"/>
              </a:rPr>
              <a:t>Nên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nói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với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trẻ</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những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câu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như</a:t>
            </a:r>
            <a:r>
              <a:rPr lang="en-US" altLang="en-US" sz="4000" dirty="0">
                <a:latin typeface="Times New Roman" panose="02020603050405020304" pitchFamily="18" charset="0"/>
                <a:cs typeface="Times New Roman" panose="02020603050405020304" pitchFamily="18" charset="0"/>
              </a:rPr>
              <a:t>: “Ba/</a:t>
            </a:r>
            <a:r>
              <a:rPr lang="en-US" altLang="en-US" sz="4000" dirty="0" err="1">
                <a:latin typeface="Times New Roman" panose="02020603050405020304" pitchFamily="18" charset="0"/>
                <a:cs typeface="Times New Roman" panose="02020603050405020304" pitchFamily="18" charset="0"/>
              </a:rPr>
              <a:t>mẹ</a:t>
            </a:r>
            <a:r>
              <a:rPr lang="en-US" altLang="en-US" sz="4000" dirty="0">
                <a:latin typeface="Times New Roman" panose="02020603050405020304" pitchFamily="18" charset="0"/>
                <a:cs typeface="Times New Roman" panose="02020603050405020304" pitchFamily="18" charset="0"/>
              </a:rPr>
              <a:t> tin </a:t>
            </a:r>
            <a:r>
              <a:rPr lang="en-US" altLang="en-US" sz="4000" dirty="0" err="1">
                <a:latin typeface="Times New Roman" panose="02020603050405020304" pitchFamily="18" charset="0"/>
                <a:cs typeface="Times New Roman" panose="02020603050405020304" pitchFamily="18" charset="0"/>
              </a:rPr>
              <a:t>tưởng</a:t>
            </a:r>
            <a:r>
              <a:rPr lang="en-US" altLang="en-US" sz="4000" dirty="0">
                <a:latin typeface="Times New Roman" panose="02020603050405020304" pitchFamily="18" charset="0"/>
                <a:cs typeface="Times New Roman" panose="02020603050405020304" pitchFamily="18" charset="0"/>
              </a:rPr>
              <a:t> con”, “</a:t>
            </a:r>
            <a:r>
              <a:rPr lang="en-US" altLang="en-US" sz="4000" dirty="0" err="1">
                <a:latin typeface="Times New Roman" panose="02020603050405020304" pitchFamily="18" charset="0"/>
                <a:cs typeface="Times New Roman" panose="02020603050405020304" pitchFamily="18" charset="0"/>
              </a:rPr>
              <a:t>Đó</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không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phải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lỗi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của</a:t>
            </a:r>
            <a:r>
              <a:rPr lang="en-US" altLang="en-US" sz="4000" dirty="0">
                <a:latin typeface="Times New Roman" panose="02020603050405020304" pitchFamily="18" charset="0"/>
                <a:cs typeface="Times New Roman" panose="02020603050405020304" pitchFamily="18" charset="0"/>
              </a:rPr>
              <a:t> con”, “Ba/</a:t>
            </a:r>
            <a:r>
              <a:rPr lang="en-US" altLang="en-US" sz="4000" dirty="0" err="1">
                <a:latin typeface="Times New Roman" panose="02020603050405020304" pitchFamily="18" charset="0"/>
                <a:cs typeface="Times New Roman" panose="02020603050405020304" pitchFamily="18" charset="0"/>
              </a:rPr>
              <a:t>mẹ</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sẽ</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tố</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cáo</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kẻ</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đã</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làm</a:t>
            </a:r>
            <a:r>
              <a:rPr lang="en-US" altLang="en-US" sz="4000" dirty="0">
                <a:latin typeface="Times New Roman" panose="02020603050405020304" pitchFamily="18" charset="0"/>
                <a:cs typeface="Times New Roman" panose="02020603050405020304" pitchFamily="18" charset="0"/>
              </a:rPr>
              <a:t> con </a:t>
            </a:r>
            <a:r>
              <a:rPr lang="en-US" altLang="en-US" sz="4000" dirty="0" err="1">
                <a:latin typeface="Times New Roman" panose="02020603050405020304" pitchFamily="18" charset="0"/>
                <a:cs typeface="Times New Roman" panose="02020603050405020304" pitchFamily="18" charset="0"/>
              </a:rPr>
              <a:t>đau</a:t>
            </a:r>
            <a:r>
              <a:rPr lang="en-US" altLang="en-US" sz="4000" dirty="0">
                <a:latin typeface="Times New Roman" panose="02020603050405020304" pitchFamily="18" charset="0"/>
                <a:cs typeface="Times New Roman" panose="02020603050405020304" pitchFamily="18" charset="0"/>
              </a:rPr>
              <a:t>, “Ba/</a:t>
            </a:r>
            <a:r>
              <a:rPr lang="en-US" altLang="en-US" sz="4000" dirty="0" err="1">
                <a:latin typeface="Times New Roman" panose="02020603050405020304" pitchFamily="18" charset="0"/>
                <a:cs typeface="Times New Roman" panose="02020603050405020304" pitchFamily="18" charset="0"/>
              </a:rPr>
              <a:t>mẹ</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sẽ</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không</a:t>
            </a:r>
            <a:r>
              <a:rPr lang="en-US" altLang="en-US" sz="4000" dirty="0">
                <a:latin typeface="Times New Roman" panose="02020603050405020304" pitchFamily="18" charset="0"/>
                <a:cs typeface="Times New Roman" panose="02020603050405020304" pitchFamily="18" charset="0"/>
              </a:rPr>
              <a:t> bao </a:t>
            </a:r>
            <a:r>
              <a:rPr lang="en-US" altLang="en-US" sz="4000" dirty="0" err="1">
                <a:latin typeface="Times New Roman" panose="02020603050405020304" pitchFamily="18" charset="0"/>
                <a:cs typeface="Times New Roman" panose="02020603050405020304" pitchFamily="18" charset="0"/>
              </a:rPr>
              <a:t>giờ</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để</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chuyện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đó</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xảy</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ra</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với</a:t>
            </a:r>
            <a:r>
              <a:rPr lang="en-US" altLang="en-US" sz="4000" dirty="0">
                <a:latin typeface="Times New Roman" panose="02020603050405020304" pitchFamily="18" charset="0"/>
                <a:cs typeface="Times New Roman" panose="02020603050405020304" pitchFamily="18" charset="0"/>
              </a:rPr>
              <a:t> con </a:t>
            </a:r>
            <a:r>
              <a:rPr lang="en-US" altLang="en-US" sz="4000" dirty="0" err="1">
                <a:latin typeface="Times New Roman" panose="02020603050405020304" pitchFamily="18" charset="0"/>
                <a:cs typeface="Times New Roman" panose="02020603050405020304" pitchFamily="18" charset="0"/>
              </a:rPr>
              <a:t>nữa</a:t>
            </a:r>
            <a:r>
              <a:rPr lang="en-US" altLang="en-US" sz="4000" dirty="0">
                <a:latin typeface="Times New Roman" panose="02020603050405020304" pitchFamily="18" charset="0"/>
                <a:cs typeface="Times New Roman" panose="02020603050405020304" pitchFamily="18" charset="0"/>
              </a:rPr>
              <a:t>”,…</a:t>
            </a:r>
          </a:p>
          <a:p>
            <a:pPr eaLnBrk="1" hangingPunct="1">
              <a:buFontTx/>
              <a:buChar char="-"/>
            </a:pPr>
            <a:r>
              <a:rPr lang="en-US" altLang="en-US" sz="4000" dirty="0" err="1">
                <a:latin typeface="Times New Roman" panose="02020603050405020304" pitchFamily="18" charset="0"/>
                <a:cs typeface="Times New Roman" panose="02020603050405020304" pitchFamily="18" charset="0"/>
              </a:rPr>
              <a:t>Đặt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những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câu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hỏi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mở</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đơn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giản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rõ</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ràng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phù</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hợp</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với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độ</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tuổi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của</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trẻ</a:t>
            </a:r>
            <a:endParaRPr lang="en-US" altLang="en-US" sz="4000" dirty="0">
              <a:latin typeface="Times New Roman" panose="02020603050405020304" pitchFamily="18" charset="0"/>
              <a:cs typeface="Times New Roman" panose="02020603050405020304" pitchFamily="18" charset="0"/>
            </a:endParaRPr>
          </a:p>
          <a:p>
            <a:pPr eaLnBrk="1" hangingPunct="1">
              <a:buFontTx/>
              <a:buChar char="-"/>
            </a:pPr>
            <a:r>
              <a:rPr lang="en-US" altLang="en-US" sz="4000" dirty="0" err="1">
                <a:latin typeface="Times New Roman" panose="02020603050405020304" pitchFamily="18" charset="0"/>
                <a:cs typeface="Times New Roman" panose="02020603050405020304" pitchFamily="18" charset="0"/>
              </a:rPr>
              <a:t>Không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nên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hỏi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trẻ</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những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câu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như</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Tại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sao</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như</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thế</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nào</a:t>
            </a:r>
            <a:r>
              <a:rPr lang="en-US" altLang="en-US" sz="4000" dirty="0">
                <a:latin typeface="Times New Roman" panose="02020603050405020304" pitchFamily="18" charset="0"/>
                <a:cs typeface="Times New Roman" panose="02020603050405020304" pitchFamily="18" charset="0"/>
              </a:rPr>
              <a:t>”</a:t>
            </a:r>
          </a:p>
          <a:p>
            <a:pPr eaLnBrk="1" hangingPunct="1">
              <a:buFontTx/>
              <a:buChar char="-"/>
            </a:pPr>
            <a:r>
              <a:rPr lang="en-US" altLang="en-US" sz="4000" dirty="0" err="1">
                <a:latin typeface="Times New Roman" panose="02020603050405020304" pitchFamily="18" charset="0"/>
                <a:cs typeface="Times New Roman" panose="02020603050405020304" pitchFamily="18" charset="0"/>
              </a:rPr>
              <a:t>Nếu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trẻ</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chưa</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sẵn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sàng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kể</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chuyện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ba</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mẹ</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hãy</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bình</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tĩnh</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nói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chuyện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với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trẻ</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vào</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dịp</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khác</a:t>
            </a:r>
            <a:endParaRPr lang="en-US" altLang="en-US" sz="4000" dirty="0">
              <a:latin typeface="Times New Roman" panose="02020603050405020304" pitchFamily="18" charset="0"/>
              <a:cs typeface="Times New Roman" panose="02020603050405020304" pitchFamily="18" charset="0"/>
            </a:endParaRPr>
          </a:p>
          <a:p>
            <a:pPr eaLnBrk="1" hangingPunct="1">
              <a:buFontTx/>
              <a:buChar char="-"/>
            </a:pPr>
            <a:r>
              <a:rPr lang="en-US" altLang="en-US" sz="4000" dirty="0" err="1">
                <a:latin typeface="Times New Roman" panose="02020603050405020304" pitchFamily="18" charset="0"/>
                <a:cs typeface="Times New Roman" panose="02020603050405020304" pitchFamily="18" charset="0"/>
              </a:rPr>
              <a:t>Hãy</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lắng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nghe</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những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ngôn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ngữ</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bằng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lời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và</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không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lời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của</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trẻ</a:t>
            </a:r>
            <a:endParaRPr lang="en-US" altLang="en-US" sz="4000" dirty="0">
              <a:latin typeface="Times New Roman" panose="02020603050405020304" pitchFamily="18" charset="0"/>
              <a:cs typeface="Times New Roman" panose="02020603050405020304" pitchFamily="18" charset="0"/>
            </a:endParaRPr>
          </a:p>
          <a:p>
            <a:pPr eaLnBrk="1" hangingPunct="1">
              <a:buFontTx/>
              <a:buChar char="-"/>
            </a:pPr>
            <a:r>
              <a:rPr lang="en-US" altLang="en-US" sz="4000" dirty="0" err="1">
                <a:latin typeface="Times New Roman" panose="02020603050405020304" pitchFamily="18" charset="0"/>
                <a:cs typeface="Times New Roman" panose="02020603050405020304" pitchFamily="18" charset="0"/>
              </a:rPr>
              <a:t>Trẻ</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cần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những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lời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khuyến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khích</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động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viên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thể</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hiện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yêu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thương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từ</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bố</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mẹ</a:t>
            </a:r>
            <a:endParaRPr lang="en-US" alt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7749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64234" y="-380505"/>
            <a:ext cx="2741457" cy="2065483"/>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337461" y="633219"/>
            <a:ext cx="968052" cy="96805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5065223" y="982710"/>
            <a:ext cx="1031208" cy="103120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4034964" y="0"/>
            <a:ext cx="4253036" cy="2221255"/>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964516" y="9173251"/>
            <a:ext cx="2241769" cy="111374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artoon of a child with wings&#10;&#10;Description automatically generated">
            <a:extLst>
              <a:ext uri="{FF2B5EF4-FFF2-40B4-BE49-F238E27FC236}">
                <a16:creationId xmlns:a16="http://schemas.microsoft.com/office/drawing/2014/main" id="{06F48238-77E5-11FA-BBD9-17896C5153AA}"/>
              </a:ext>
            </a:extLst>
          </p:cNvPr>
          <p:cNvPicPr>
            <a:picLocks noChangeAspect="1"/>
          </p:cNvPicPr>
          <p:nvPr/>
        </p:nvPicPr>
        <p:blipFill>
          <a:blip r:embed="rId2"/>
          <a:stretch>
            <a:fillRect/>
          </a:stretch>
        </p:blipFill>
        <p:spPr>
          <a:xfrm>
            <a:off x="9765593" y="1626759"/>
            <a:ext cx="4721476" cy="8356598"/>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406120" y="9679714"/>
            <a:ext cx="1222354" cy="607286"/>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red logo with a pen and stars&#10;&#10;Description automatically generated">
            <a:extLst>
              <a:ext uri="{FF2B5EF4-FFF2-40B4-BE49-F238E27FC236}">
                <a16:creationId xmlns:a16="http://schemas.microsoft.com/office/drawing/2014/main" id="{DF6A031A-B657-5A24-BD26-0369BDCA8B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8880" y="0"/>
            <a:ext cx="2132108" cy="2203938"/>
          </a:xfrm>
          <a:prstGeom prst="rect">
            <a:avLst/>
          </a:prstGeom>
        </p:spPr>
      </p:pic>
      <p:sp>
        <p:nvSpPr>
          <p:cNvPr id="6" name="TextBox 5">
            <a:extLst>
              <a:ext uri="{FF2B5EF4-FFF2-40B4-BE49-F238E27FC236}">
                <a16:creationId xmlns:a16="http://schemas.microsoft.com/office/drawing/2014/main" id="{B6C00D82-B367-2315-D38C-05F8D4D3F5B0}"/>
              </a:ext>
            </a:extLst>
          </p:cNvPr>
          <p:cNvSpPr txBox="1"/>
          <p:nvPr/>
        </p:nvSpPr>
        <p:spPr>
          <a:xfrm>
            <a:off x="4959319" y="264946"/>
            <a:ext cx="10348597" cy="1938992"/>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VIỆN NGHIÊN CỨU KHOA HỌC GIÁO DỤC VÀ ĐÀO TẠO (TP. HCM)</a:t>
            </a:r>
          </a:p>
          <a:p>
            <a:r>
              <a:rPr lang="en-GB" sz="2000" dirty="0" err="1">
                <a:latin typeface="Times New Roman" panose="02020603050405020304" pitchFamily="18" charset="0"/>
                <a:cs typeface="Times New Roman" panose="02020603050405020304" pitchFamily="18" charset="0"/>
              </a:rPr>
              <a:t>Địa</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chỉ</a:t>
            </a:r>
            <a:r>
              <a:rPr lang="en-GB" sz="2000" dirty="0">
                <a:latin typeface="Times New Roman" panose="02020603050405020304" pitchFamily="18" charset="0"/>
                <a:cs typeface="Times New Roman" panose="02020603050405020304" pitchFamily="18" charset="0"/>
              </a:rPr>
              <a:t> 1: </a:t>
            </a:r>
            <a:r>
              <a:rPr lang="en-GB" sz="2000" dirty="0" err="1">
                <a:latin typeface="Times New Roman" panose="02020603050405020304" pitchFamily="18" charset="0"/>
                <a:cs typeface="Times New Roman" panose="02020603050405020304" pitchFamily="18" charset="0"/>
              </a:rPr>
              <a:t>Tòa</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nhà</a:t>
            </a:r>
            <a:r>
              <a:rPr lang="en-GB" sz="2000" dirty="0">
                <a:latin typeface="Times New Roman" panose="02020603050405020304" pitchFamily="18" charset="0"/>
                <a:cs typeface="Times New Roman" panose="02020603050405020304" pitchFamily="18" charset="0"/>
              </a:rPr>
              <a:t> Liên </a:t>
            </a:r>
            <a:r>
              <a:rPr lang="en-GB" sz="2000" dirty="0" err="1">
                <a:latin typeface="Times New Roman" panose="02020603050405020304" pitchFamily="18" charset="0"/>
                <a:cs typeface="Times New Roman" panose="02020603050405020304" pitchFamily="18" charset="0"/>
              </a:rPr>
              <a:t>hiệp</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các</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Hội</a:t>
            </a:r>
            <a:r>
              <a:rPr lang="en-GB" sz="2000" dirty="0">
                <a:latin typeface="Times New Roman" panose="02020603050405020304" pitchFamily="18" charset="0"/>
                <a:cs typeface="Times New Roman" panose="02020603050405020304" pitchFamily="18" charset="0"/>
              </a:rPr>
              <a:t> Khoa </a:t>
            </a:r>
            <a:r>
              <a:rPr lang="en-GB" sz="2000" dirty="0" err="1">
                <a:latin typeface="Times New Roman" panose="02020603050405020304" pitchFamily="18" charset="0"/>
                <a:cs typeface="Times New Roman" panose="02020603050405020304" pitchFamily="18" charset="0"/>
              </a:rPr>
              <a:t>học</a:t>
            </a:r>
            <a:r>
              <a:rPr lang="en-GB" sz="2000" dirty="0">
                <a:latin typeface="Times New Roman" panose="02020603050405020304" pitchFamily="18" charset="0"/>
                <a:cs typeface="Times New Roman" panose="02020603050405020304" pitchFamily="18" charset="0"/>
              </a:rPr>
              <a:t> &amp; </a:t>
            </a:r>
            <a:r>
              <a:rPr lang="en-GB" sz="2000" dirty="0" err="1">
                <a:latin typeface="Times New Roman" panose="02020603050405020304" pitchFamily="18" charset="0"/>
                <a:cs typeface="Times New Roman" panose="02020603050405020304" pitchFamily="18" charset="0"/>
              </a:rPr>
              <a:t>Kỹ</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thuật</a:t>
            </a:r>
            <a:r>
              <a:rPr lang="en-GB" sz="2000" dirty="0">
                <a:latin typeface="Times New Roman" panose="02020603050405020304" pitchFamily="18" charset="0"/>
                <a:cs typeface="Times New Roman" panose="02020603050405020304" pitchFamily="18" charset="0"/>
              </a:rPr>
              <a:t> TP.HCM</a:t>
            </a:r>
          </a:p>
          <a:p>
            <a:r>
              <a:rPr lang="en-GB" sz="2000" dirty="0">
                <a:latin typeface="Times New Roman" panose="02020603050405020304" pitchFamily="18" charset="0"/>
                <a:cs typeface="Times New Roman" panose="02020603050405020304" pitchFamily="18" charset="0"/>
              </a:rPr>
              <a:t>224 </a:t>
            </a:r>
            <a:r>
              <a:rPr lang="en-GB" sz="2000" dirty="0" err="1">
                <a:latin typeface="Times New Roman" panose="02020603050405020304" pitchFamily="18" charset="0"/>
                <a:cs typeface="Times New Roman" panose="02020603050405020304" pitchFamily="18" charset="0"/>
              </a:rPr>
              <a:t>Điện</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Điên</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Phủ</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Phường</a:t>
            </a:r>
            <a:r>
              <a:rPr lang="en-GB" sz="2000" dirty="0">
                <a:latin typeface="Times New Roman" panose="02020603050405020304" pitchFamily="18" charset="0"/>
                <a:cs typeface="Times New Roman" panose="02020603050405020304" pitchFamily="18" charset="0"/>
              </a:rPr>
              <a:t> Võ </a:t>
            </a:r>
            <a:r>
              <a:rPr lang="en-GB" sz="2000" dirty="0" err="1">
                <a:latin typeface="Times New Roman" panose="02020603050405020304" pitchFamily="18" charset="0"/>
                <a:cs typeface="Times New Roman" panose="02020603050405020304" pitchFamily="18" charset="0"/>
              </a:rPr>
              <a:t>Thị</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Sáu</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Quận</a:t>
            </a:r>
            <a:r>
              <a:rPr lang="en-GB" sz="2000" dirty="0">
                <a:latin typeface="Times New Roman" panose="02020603050405020304" pitchFamily="18" charset="0"/>
                <a:cs typeface="Times New Roman" panose="02020603050405020304" pitchFamily="18" charset="0"/>
              </a:rPr>
              <a:t> 3, TP. HCM</a:t>
            </a:r>
          </a:p>
          <a:p>
            <a:r>
              <a:rPr lang="en-GB" sz="2000" dirty="0" err="1">
                <a:latin typeface="Times New Roman" panose="02020603050405020304" pitchFamily="18" charset="0"/>
                <a:cs typeface="Times New Roman" panose="02020603050405020304" pitchFamily="18" charset="0"/>
              </a:rPr>
              <a:t>Địa</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chỉ</a:t>
            </a:r>
            <a:r>
              <a:rPr lang="en-GB" sz="2000" dirty="0">
                <a:latin typeface="Times New Roman" panose="02020603050405020304" pitchFamily="18" charset="0"/>
                <a:cs typeface="Times New Roman" panose="02020603050405020304" pitchFamily="18" charset="0"/>
              </a:rPr>
              <a:t> 2: WT1-3.OT10, 71/3 Nguyễn Văn </a:t>
            </a:r>
            <a:r>
              <a:rPr lang="en-GB" sz="2000" dirty="0" err="1">
                <a:latin typeface="Times New Roman" panose="02020603050405020304" pitchFamily="18" charset="0"/>
                <a:cs typeface="Times New Roman" panose="02020603050405020304" pitchFamily="18" charset="0"/>
              </a:rPr>
              <a:t>Thương</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Phường</a:t>
            </a:r>
            <a:r>
              <a:rPr lang="en-GB" sz="2000" dirty="0">
                <a:latin typeface="Times New Roman" panose="02020603050405020304" pitchFamily="18" charset="0"/>
                <a:cs typeface="Times New Roman" panose="02020603050405020304" pitchFamily="18" charset="0"/>
              </a:rPr>
              <a:t> 25, </a:t>
            </a:r>
            <a:r>
              <a:rPr lang="en-GB" sz="2000" dirty="0" err="1">
                <a:latin typeface="Times New Roman" panose="02020603050405020304" pitchFamily="18" charset="0"/>
                <a:cs typeface="Times New Roman" panose="02020603050405020304" pitchFamily="18" charset="0"/>
              </a:rPr>
              <a:t>Quận</a:t>
            </a:r>
            <a:r>
              <a:rPr lang="en-GB" sz="2000" dirty="0">
                <a:latin typeface="Times New Roman" panose="02020603050405020304" pitchFamily="18" charset="0"/>
                <a:cs typeface="Times New Roman" panose="02020603050405020304" pitchFamily="18" charset="0"/>
              </a:rPr>
              <a:t> Bình </a:t>
            </a:r>
            <a:r>
              <a:rPr lang="en-GB" sz="2000" dirty="0" err="1">
                <a:latin typeface="Times New Roman" panose="02020603050405020304" pitchFamily="18" charset="0"/>
                <a:cs typeface="Times New Roman" panose="02020603050405020304" pitchFamily="18" charset="0"/>
              </a:rPr>
              <a:t>Thạnh</a:t>
            </a:r>
            <a:r>
              <a:rPr lang="en-GB" sz="2000" dirty="0">
                <a:latin typeface="Times New Roman" panose="02020603050405020304" pitchFamily="18" charset="0"/>
                <a:cs typeface="Times New Roman" panose="02020603050405020304" pitchFamily="18" charset="0"/>
              </a:rPr>
              <a:t>, TP. HCM</a:t>
            </a:r>
          </a:p>
          <a:p>
            <a:r>
              <a:rPr lang="en-GB" sz="2000" dirty="0">
                <a:latin typeface="Times New Roman" panose="02020603050405020304" pitchFamily="18" charset="0"/>
                <a:cs typeface="Times New Roman" panose="02020603050405020304" pitchFamily="18" charset="0"/>
              </a:rPr>
              <a:t>SĐT: (028) 3535.8049</a:t>
            </a:r>
          </a:p>
          <a:p>
            <a:r>
              <a:rPr lang="en-GB" sz="2000" dirty="0">
                <a:latin typeface="Times New Roman" panose="02020603050405020304" pitchFamily="18" charset="0"/>
                <a:cs typeface="Times New Roman" panose="02020603050405020304" pitchFamily="18" charset="0"/>
              </a:rPr>
              <a:t>Hotline: 1900.988.999</a:t>
            </a:r>
            <a:endParaRPr lang="en-US" sz="2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F81FCAC-9502-B5A4-D79F-E8D607D430F1}"/>
              </a:ext>
            </a:extLst>
          </p:cNvPr>
          <p:cNvSpPr txBox="1"/>
          <p:nvPr/>
        </p:nvSpPr>
        <p:spPr>
          <a:xfrm>
            <a:off x="3200400" y="4770208"/>
            <a:ext cx="6858000" cy="1446550"/>
          </a:xfrm>
          <a:prstGeom prst="rect">
            <a:avLst/>
          </a:prstGeom>
          <a:noFill/>
        </p:spPr>
        <p:txBody>
          <a:bodyPr wrap="square" rtlCol="0">
            <a:spAutoFit/>
          </a:bodyPr>
          <a:lstStyle/>
          <a:p>
            <a:pPr algn="ctr"/>
            <a:r>
              <a:rPr lang="en-US" sz="8800" b="1" dirty="0">
                <a:solidFill>
                  <a:srgbClr val="C00000"/>
                </a:solidFill>
                <a:latin typeface="Times New Roman" panose="02020603050405020304" pitchFamily="18" charset="0"/>
                <a:cs typeface="Times New Roman" panose="02020603050405020304" pitchFamily="18" charset="0"/>
              </a:rPr>
              <a:t>Thanks!</a:t>
            </a:r>
            <a:endParaRPr lang="en-GB" sz="8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9455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CF3"/>
        </a:solidFill>
        <a:effectLst/>
      </p:bgPr>
    </p:bg>
    <p:spTree>
      <p:nvGrpSpPr>
        <p:cNvPr id="1" name=""/>
        <p:cNvGrpSpPr/>
        <p:nvPr/>
      </p:nvGrpSpPr>
      <p:grpSpPr>
        <a:xfrm>
          <a:off x="0" y="0"/>
          <a:ext cx="0" cy="0"/>
          <a:chOff x="0" y="0"/>
          <a:chExt cx="0" cy="0"/>
        </a:xfrm>
      </p:grpSpPr>
      <p:sp>
        <p:nvSpPr>
          <p:cNvPr id="2" name="Freeform 2"/>
          <p:cNvSpPr/>
          <p:nvPr/>
        </p:nvSpPr>
        <p:spPr>
          <a:xfrm>
            <a:off x="1028700" y="1458730"/>
            <a:ext cx="8364340" cy="7433807"/>
          </a:xfrm>
          <a:custGeom>
            <a:avLst/>
            <a:gdLst/>
            <a:ahLst/>
            <a:cxnLst/>
            <a:rect l="l" t="t" r="r" b="b"/>
            <a:pathLst>
              <a:path w="8364340" h="7433807">
                <a:moveTo>
                  <a:pt x="0" y="0"/>
                </a:moveTo>
                <a:lnTo>
                  <a:pt x="8364340" y="0"/>
                </a:lnTo>
                <a:lnTo>
                  <a:pt x="8364340" y="7433808"/>
                </a:lnTo>
                <a:lnTo>
                  <a:pt x="0" y="7433808"/>
                </a:lnTo>
                <a:lnTo>
                  <a:pt x="0" y="0"/>
                </a:lnTo>
                <a:close/>
              </a:path>
            </a:pathLst>
          </a:custGeom>
          <a:blipFill>
            <a:blip r:embed="rId2"/>
            <a:stretch>
              <a:fillRect/>
            </a:stretch>
          </a:blipFill>
        </p:spPr>
        <p:txBody>
          <a:bodyPr/>
          <a:lstStyle/>
          <a:p>
            <a:endParaRPr lang="en-GB"/>
          </a:p>
        </p:txBody>
      </p:sp>
      <p:grpSp>
        <p:nvGrpSpPr>
          <p:cNvPr id="3" name="Group 3"/>
          <p:cNvGrpSpPr/>
          <p:nvPr/>
        </p:nvGrpSpPr>
        <p:grpSpPr>
          <a:xfrm>
            <a:off x="9144000" y="1957054"/>
            <a:ext cx="8686799" cy="5853446"/>
            <a:chOff x="0" y="-19050"/>
            <a:chExt cx="3541384" cy="1791413"/>
          </a:xfrm>
        </p:grpSpPr>
        <p:sp>
          <p:nvSpPr>
            <p:cNvPr id="4" name="Freeform 4"/>
            <p:cNvSpPr/>
            <p:nvPr/>
          </p:nvSpPr>
          <p:spPr>
            <a:xfrm>
              <a:off x="0" y="0"/>
              <a:ext cx="3315598" cy="1772363"/>
            </a:xfrm>
            <a:custGeom>
              <a:avLst/>
              <a:gdLst/>
              <a:ahLst/>
              <a:cxnLst/>
              <a:rect l="l" t="t" r="r" b="b"/>
              <a:pathLst>
                <a:path w="3315598" h="1772363">
                  <a:moveTo>
                    <a:pt x="52847" y="0"/>
                  </a:moveTo>
                  <a:lnTo>
                    <a:pt x="3262751" y="0"/>
                  </a:lnTo>
                  <a:cubicBezTo>
                    <a:pt x="3291938" y="0"/>
                    <a:pt x="3315598" y="23660"/>
                    <a:pt x="3315598" y="52847"/>
                  </a:cubicBezTo>
                  <a:lnTo>
                    <a:pt x="3315598" y="1719516"/>
                  </a:lnTo>
                  <a:cubicBezTo>
                    <a:pt x="3315598" y="1748702"/>
                    <a:pt x="3291938" y="1772363"/>
                    <a:pt x="3262751" y="1772363"/>
                  </a:cubicBezTo>
                  <a:lnTo>
                    <a:pt x="52847" y="1772363"/>
                  </a:lnTo>
                  <a:cubicBezTo>
                    <a:pt x="23660" y="1772363"/>
                    <a:pt x="0" y="1748702"/>
                    <a:pt x="0" y="1719516"/>
                  </a:cubicBezTo>
                  <a:lnTo>
                    <a:pt x="0" y="52847"/>
                  </a:lnTo>
                  <a:cubicBezTo>
                    <a:pt x="0" y="23660"/>
                    <a:pt x="23660" y="0"/>
                    <a:pt x="52847" y="0"/>
                  </a:cubicBezTo>
                  <a:close/>
                </a:path>
              </a:pathLst>
            </a:custGeom>
            <a:solidFill>
              <a:srgbClr val="EDC2C2"/>
            </a:solidFill>
            <a:ln cap="rnd">
              <a:noFill/>
              <a:prstDash val="sysDot"/>
              <a:round/>
            </a:ln>
          </p:spPr>
          <p:txBody>
            <a:bodyPr/>
            <a:lstStyle/>
            <a:p>
              <a:endParaRPr lang="en-GB"/>
            </a:p>
          </p:txBody>
        </p:sp>
        <p:sp>
          <p:nvSpPr>
            <p:cNvPr id="5" name="TextBox 5"/>
            <p:cNvSpPr txBox="1"/>
            <p:nvPr/>
          </p:nvSpPr>
          <p:spPr>
            <a:xfrm>
              <a:off x="0" y="-19050"/>
              <a:ext cx="3541384" cy="1791413"/>
            </a:xfrm>
            <a:prstGeom prst="rect">
              <a:avLst/>
            </a:prstGeom>
          </p:spPr>
          <p:txBody>
            <a:bodyPr lIns="254000" tIns="254000" rIns="254000" bIns="254000" rtlCol="0" anchor="ctr"/>
            <a:lstStyle/>
            <a:p>
              <a:pPr lvl="2" eaLnBrk="1" hangingPunct="1">
                <a:lnSpc>
                  <a:spcPct val="150000"/>
                </a:lnSpc>
              </a:pPr>
              <a:r>
                <a:rPr lang="en-GB" sz="3600" b="1" dirty="0" err="1">
                  <a:latin typeface="Times New Roman" panose="02020603050405020304" pitchFamily="18" charset="0"/>
                  <a:cs typeface="Times New Roman" panose="02020603050405020304" pitchFamily="18" charset="0"/>
                </a:rPr>
                <a:t>Giúp</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phụ</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huynh</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giáo</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viên</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và</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cộng</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đồng</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nhận</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biết</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dấu</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hiệu</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xâm</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hại</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và</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biết</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cách</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xử</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lý</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khi</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trẻ</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gặp</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phải</a:t>
              </a:r>
              <a:endParaRPr lang="en-US" altLang="en-US" sz="3600" b="1" dirty="0">
                <a:latin typeface="Times New Roman" panose="02020603050405020304" pitchFamily="18" charset="0"/>
                <a:cs typeface="Times New Roman" panose="02020603050405020304" pitchFamily="18" charset="0"/>
              </a:endParaRPr>
            </a:p>
          </p:txBody>
        </p:sp>
      </p:grpSp>
      <p:sp>
        <p:nvSpPr>
          <p:cNvPr id="6" name="TextBox 6"/>
          <p:cNvSpPr txBox="1"/>
          <p:nvPr/>
        </p:nvSpPr>
        <p:spPr>
          <a:xfrm>
            <a:off x="1864214" y="5290335"/>
            <a:ext cx="4613258" cy="948978"/>
          </a:xfrm>
          <a:prstGeom prst="rect">
            <a:avLst/>
          </a:prstGeom>
        </p:spPr>
        <p:txBody>
          <a:bodyPr lIns="0" tIns="0" rIns="0" bIns="0" rtlCol="0" anchor="t">
            <a:spAutoFit/>
          </a:bodyPr>
          <a:lstStyle/>
          <a:p>
            <a:pPr marL="0" lvl="0" indent="0" algn="ctr">
              <a:lnSpc>
                <a:spcPts val="7409"/>
              </a:lnSpc>
              <a:spcBef>
                <a:spcPct val="0"/>
              </a:spcBef>
            </a:pPr>
            <a:r>
              <a:rPr lang="en-US" sz="6174" b="1" spc="-197" dirty="0">
                <a:solidFill>
                  <a:srgbClr val="000000"/>
                </a:solidFill>
                <a:latin typeface="Times New Roman" panose="02020603050405020304" pitchFamily="18" charset="0"/>
                <a:cs typeface="Times New Roman" panose="02020603050405020304" pitchFamily="18" charset="0"/>
              </a:rPr>
              <a:t>MỤC TIÊU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958B383-D4F4-963A-80DA-BABEB2309E37}"/>
              </a:ext>
            </a:extLst>
          </p:cNvPr>
          <p:cNvSpPr txBox="1">
            <a:spLocks noChangeArrowheads="1"/>
          </p:cNvSpPr>
          <p:nvPr/>
        </p:nvSpPr>
        <p:spPr bwMode="auto">
          <a:xfrm>
            <a:off x="304800" y="269148"/>
            <a:ext cx="17449800" cy="1826352"/>
          </a:xfrm>
          <a:prstGeom prst="rect">
            <a:avLst/>
          </a:prstGeom>
          <a:noFill/>
          <a:ln w="9525">
            <a:noFill/>
            <a:miter lim="800000"/>
            <a:headEnd/>
            <a:tailEnd/>
          </a:ln>
        </p:spPr>
        <p:txBody>
          <a:bodyPr anchor="ctr"/>
          <a:lstStyle/>
          <a:p>
            <a:pPr algn="ctr" eaLnBrk="1" hangingPunct="1">
              <a:defRPr/>
            </a:pPr>
            <a:endParaRPr lang="en-US" sz="4000" dirty="0">
              <a:solidFill>
                <a:srgbClr val="FF0000"/>
              </a:solidFill>
              <a:latin typeface="Times New Roman" panose="02020603050405020304" pitchFamily="18" charset="0"/>
              <a:ea typeface="+mj-ea"/>
              <a:cs typeface="+mj-cs"/>
            </a:endParaRPr>
          </a:p>
          <a:p>
            <a:pPr algn="ctr" fontAlgn="base">
              <a:lnSpc>
                <a:spcPct val="200000"/>
              </a:lnSpc>
            </a:pPr>
            <a:r>
              <a:rPr lang="pt-BR" sz="6000" b="1" i="0" dirty="0">
                <a:solidFill>
                  <a:srgbClr val="C00000"/>
                </a:solidFill>
                <a:effectLst/>
                <a:latin typeface="Times New Roman" panose="02020603050405020304" pitchFamily="18" charset="0"/>
                <a:cs typeface="Times New Roman" panose="02020603050405020304" pitchFamily="18" charset="0"/>
              </a:rPr>
              <a:t>XÂM HẠI TRẺ EM LÀ GÌ?</a:t>
            </a:r>
          </a:p>
          <a:p>
            <a:pPr eaLnBrk="1" hangingPunct="1">
              <a:defRPr/>
            </a:pPr>
            <a:endParaRPr lang="en-US" sz="4000" dirty="0">
              <a:solidFill>
                <a:srgbClr val="FF0000"/>
              </a:solidFill>
              <a:latin typeface="VNI-Times" pitchFamily="2" charset="0"/>
              <a:ea typeface="+mj-ea"/>
              <a:cs typeface="+mj-cs"/>
            </a:endParaRPr>
          </a:p>
        </p:txBody>
      </p:sp>
      <p:sp>
        <p:nvSpPr>
          <p:cNvPr id="3" name="TextBox 2">
            <a:extLst>
              <a:ext uri="{FF2B5EF4-FFF2-40B4-BE49-F238E27FC236}">
                <a16:creationId xmlns:a16="http://schemas.microsoft.com/office/drawing/2014/main" id="{7CB222FD-4CCF-B9CD-E94B-5A8A392802DA}"/>
              </a:ext>
            </a:extLst>
          </p:cNvPr>
          <p:cNvSpPr txBox="1"/>
          <p:nvPr/>
        </p:nvSpPr>
        <p:spPr>
          <a:xfrm>
            <a:off x="1524000" y="2628900"/>
            <a:ext cx="15621000" cy="6060313"/>
          </a:xfrm>
          <a:prstGeom prst="rect">
            <a:avLst/>
          </a:prstGeom>
          <a:noFill/>
        </p:spPr>
        <p:txBody>
          <a:bodyPr wrap="square" rtlCol="0">
            <a:spAutoFit/>
          </a:bodyPr>
          <a:lstStyle/>
          <a:p>
            <a:pPr marL="0" marR="0" lvl="0" indent="0" algn="just" defTabSz="914400" rtl="0" eaLnBrk="0" fontAlgn="base" latinLnBrk="0" hangingPunct="0">
              <a:lnSpc>
                <a:spcPct val="200000"/>
              </a:lnSpc>
              <a:spcBef>
                <a:spcPct val="0"/>
              </a:spcBef>
              <a:spcAft>
                <a:spcPct val="0"/>
              </a:spcAft>
              <a:buClrTx/>
              <a:buSzTx/>
              <a:buFontTx/>
              <a:buNone/>
              <a:tabLst/>
            </a:pP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Căn</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cứ</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pháp</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lý</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Điều</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4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Luật</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Trẻ</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em</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2016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quy</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định</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như</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sau</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200000"/>
              </a:lnSpc>
              <a:spcBef>
                <a:spcPct val="0"/>
              </a:spcBef>
              <a:spcAft>
                <a:spcPct val="0"/>
              </a:spcAft>
              <a:buClrTx/>
              <a:buSzTx/>
              <a:buFontTx/>
              <a:buNone/>
              <a:tabLst/>
            </a:pPr>
            <a:r>
              <a:rPr lang="vi-VN" sz="4000" b="0" i="1" dirty="0">
                <a:solidFill>
                  <a:srgbClr val="000000"/>
                </a:solidFill>
                <a:effectLst/>
                <a:latin typeface="Times New Roman" panose="02020603050405020304" pitchFamily="18" charset="0"/>
                <a:cs typeface="Times New Roman" panose="02020603050405020304" pitchFamily="18" charset="0"/>
              </a:rPr>
              <a:t>"Xâm hại trẻ em là hành vi gây tổn hại về thể chất, tình cảm, tâm lý, danh dự, nhân phẩm của trẻ em dưới các hình thức bạo lực, bóc lột, xâm hại tình dục, mua bán, bỏ rơi, bỏ mặc trẻ em và các hình thức gây tổn hại khác."</a:t>
            </a:r>
            <a:br>
              <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3868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40A9902-2410-C3D1-38AE-772E4BF64321}"/>
              </a:ext>
            </a:extLst>
          </p:cNvPr>
          <p:cNvSpPr txBox="1">
            <a:spLocks noChangeArrowheads="1"/>
          </p:cNvSpPr>
          <p:nvPr/>
        </p:nvSpPr>
        <p:spPr bwMode="auto">
          <a:xfrm>
            <a:off x="419100" y="38100"/>
            <a:ext cx="17449800" cy="1826352"/>
          </a:xfrm>
          <a:prstGeom prst="rect">
            <a:avLst/>
          </a:prstGeom>
          <a:noFill/>
          <a:ln w="9525">
            <a:noFill/>
            <a:miter lim="800000"/>
            <a:headEnd/>
            <a:tailEnd/>
          </a:ln>
        </p:spPr>
        <p:txBody>
          <a:bodyPr anchor="ctr"/>
          <a:lstStyle/>
          <a:p>
            <a:pPr algn="ctr" eaLnBrk="1" hangingPunct="1">
              <a:defRPr/>
            </a:pPr>
            <a:endParaRPr lang="en-US" sz="4000">
              <a:solidFill>
                <a:srgbClr val="FF0000"/>
              </a:solidFill>
              <a:latin typeface="Times New Roman" panose="02020603050405020304" pitchFamily="18" charset="0"/>
              <a:ea typeface="+mj-ea"/>
              <a:cs typeface="+mj-cs"/>
            </a:endParaRPr>
          </a:p>
          <a:p>
            <a:pPr algn="ctr" fontAlgn="base">
              <a:lnSpc>
                <a:spcPct val="200000"/>
              </a:lnSpc>
            </a:pPr>
            <a:r>
              <a:rPr lang="pt-BR" sz="6000" b="1" i="0">
                <a:solidFill>
                  <a:srgbClr val="C00000"/>
                </a:solidFill>
                <a:effectLst/>
                <a:latin typeface="Times New Roman" panose="02020603050405020304" pitchFamily="18" charset="0"/>
                <a:cs typeface="Times New Roman" panose="02020603050405020304" pitchFamily="18" charset="0"/>
              </a:rPr>
              <a:t>THỰC TRẠNG</a:t>
            </a:r>
          </a:p>
          <a:p>
            <a:pPr eaLnBrk="1" hangingPunct="1">
              <a:defRPr/>
            </a:pPr>
            <a:endParaRPr lang="en-US" sz="4000" dirty="0">
              <a:solidFill>
                <a:srgbClr val="FF0000"/>
              </a:solidFill>
              <a:latin typeface="VNI-Times" pitchFamily="2" charset="0"/>
              <a:ea typeface="+mj-ea"/>
              <a:cs typeface="+mj-cs"/>
            </a:endParaRPr>
          </a:p>
        </p:txBody>
      </p:sp>
      <p:sp>
        <p:nvSpPr>
          <p:cNvPr id="4" name="TextBox 3">
            <a:extLst>
              <a:ext uri="{FF2B5EF4-FFF2-40B4-BE49-F238E27FC236}">
                <a16:creationId xmlns:a16="http://schemas.microsoft.com/office/drawing/2014/main" id="{71A9612D-8E70-D55C-EFAB-5B194C0080CB}"/>
              </a:ext>
            </a:extLst>
          </p:cNvPr>
          <p:cNvSpPr txBox="1"/>
          <p:nvPr/>
        </p:nvSpPr>
        <p:spPr>
          <a:xfrm>
            <a:off x="762000" y="2171700"/>
            <a:ext cx="17106900" cy="7563674"/>
          </a:xfrm>
          <a:prstGeom prst="rect">
            <a:avLst/>
          </a:prstGeom>
          <a:noFill/>
        </p:spPr>
        <p:txBody>
          <a:bodyPr wrap="square">
            <a:spAutoFit/>
          </a:bodyPr>
          <a:lstStyle/>
          <a:p>
            <a:pPr indent="457200" algn="just">
              <a:lnSpc>
                <a:spcPct val="107000"/>
              </a:lnSpc>
              <a:spcBef>
                <a:spcPts val="600"/>
              </a:spcBef>
              <a:spcAft>
                <a:spcPts val="800"/>
              </a:spcAft>
            </a:pP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Việt</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Nam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có</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tới</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17 </a:t>
            </a:r>
            <a:r>
              <a:rPr lang="en-US" sz="32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cơ</a:t>
            </a:r>
            <a:r>
              <a:rPr lang="en-US" sz="32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quan</a:t>
            </a:r>
            <a:r>
              <a:rPr lang="en-US" sz="32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liên</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quan</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đến</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bảo</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vệ</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trẻ</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em</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Tuy</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nhiên</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những</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vụ</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việc</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xâm</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hại</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trẻ</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em</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vẫn</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đang</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diễn</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ra</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hàng</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ngày</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hàng</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giờ</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indent="457200" algn="just">
              <a:lnSpc>
                <a:spcPct val="107000"/>
              </a:lnSpc>
              <a:spcBef>
                <a:spcPts val="600"/>
              </a:spcBef>
              <a:spcAft>
                <a:spcPts val="800"/>
              </a:spcAft>
            </a:pP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Đặc</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biệt</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trong</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giai</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đoạn</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những</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năm</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2020-2021,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số</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vụ</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việc</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xâm</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hại</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trẻ</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em</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so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với</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giai</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đoạn</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2019-2020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tăng</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lên</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cả</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về</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số</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vụ</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số</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đối</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tượng</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và</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số</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trẻ</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em</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bị</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xâm</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hại</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đáng</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chú</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ý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là</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những</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vụ</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việc</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liên</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quan</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đến</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hành</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vi </a:t>
            </a:r>
            <a:r>
              <a:rPr lang="en-US" sz="32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giao</a:t>
            </a:r>
            <a:r>
              <a:rPr lang="en-US" sz="32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cấu</a:t>
            </a:r>
            <a:r>
              <a:rPr lang="en-US" sz="32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với</a:t>
            </a:r>
            <a:r>
              <a:rPr lang="en-US" sz="32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trẻ</a:t>
            </a:r>
            <a:r>
              <a:rPr lang="en-US" sz="32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đủ</a:t>
            </a:r>
            <a:r>
              <a:rPr lang="en-US" sz="32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từ</a:t>
            </a:r>
            <a:r>
              <a:rPr lang="en-US" sz="32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13 - </a:t>
            </a:r>
            <a:r>
              <a:rPr lang="en-US" sz="32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dưới</a:t>
            </a:r>
            <a:r>
              <a:rPr lang="en-US" sz="32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16 </a:t>
            </a:r>
            <a:r>
              <a:rPr lang="en-US" sz="32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tuổi</a:t>
            </a:r>
            <a:r>
              <a:rPr lang="en-US" sz="32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và</a:t>
            </a:r>
            <a:r>
              <a:rPr lang="en-US" sz="32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hiếp</a:t>
            </a:r>
            <a:r>
              <a:rPr lang="en-US" sz="32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dâm</a:t>
            </a:r>
            <a:r>
              <a:rPr lang="en-US" sz="32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trẻ</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em</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đều</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tăng</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tương</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đương</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13% </a:t>
            </a:r>
            <a:r>
              <a:rPr lang="en-US" sz="32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và</a:t>
            </a:r>
            <a:r>
              <a:rPr lang="en-US" sz="32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20%.</a:t>
            </a:r>
            <a:endParaRPr lang="en-GB" sz="32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endParaRPr>
          </a:p>
          <a:p>
            <a:pPr indent="457200" algn="just">
              <a:lnSpc>
                <a:spcPct val="107000"/>
              </a:lnSpc>
              <a:spcBef>
                <a:spcPts val="600"/>
              </a:spcBef>
              <a:spcAft>
                <a:spcPts val="800"/>
              </a:spcAft>
            </a:pP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Theo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Cục</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Trẻ</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em</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Bộ</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LĐ-TB&amp;XH),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từ</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2020-2022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phát</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hiện</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5.693 </a:t>
            </a:r>
            <a:r>
              <a:rPr lang="en-US" sz="32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vụ</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6.514 </a:t>
            </a:r>
            <a:r>
              <a:rPr lang="en-US" sz="32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đối</a:t>
            </a:r>
            <a:r>
              <a:rPr lang="en-US" sz="32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tượng</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xâm</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hại</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5.904 </a:t>
            </a:r>
            <a:r>
              <a:rPr lang="en-US" sz="32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trẻ</a:t>
            </a:r>
            <a:r>
              <a:rPr lang="en-US" sz="32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em</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trong</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đó</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trẻ</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em</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là</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nạn</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nhân</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dưới</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6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tuổi</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chiếm</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tỷ</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lệ</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7,02% </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năm</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2020), </a:t>
            </a:r>
            <a:r>
              <a:rPr lang="en-US" sz="32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6,54%</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năm</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2021), </a:t>
            </a:r>
            <a:r>
              <a:rPr lang="en-US" sz="32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6,65% </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năm</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2022);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hiếp</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dâm</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trẻ</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em</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tăng</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cả</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về</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số</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vụ</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số</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đối</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tượng</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và</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nạn</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nhân</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GB" sz="3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indent="457200" algn="just">
              <a:lnSpc>
                <a:spcPct val="107000"/>
              </a:lnSpc>
              <a:spcBef>
                <a:spcPts val="600"/>
              </a:spcBef>
              <a:spcAft>
                <a:spcPts val="800"/>
              </a:spcAft>
            </a:pP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Tỷ</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lệ</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trẻ</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em</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bị</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bạo</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lực</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trong</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gia</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đình</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có</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xu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hướng</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tăng</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năm</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2020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chiếm</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5,55%</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năm</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2021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chiếm</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5,98%</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năm</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2022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chiếm</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7,5%</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sử</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dụng</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mạng</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xã</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hội</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để</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xâm</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hại</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trẻ</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em</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tăng</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cao</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năm</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2022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là</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421</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vụ</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tăng</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1,45%</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so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với</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năm</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2020).</a:t>
            </a:r>
            <a:endParaRPr lang="en-GB" sz="3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indent="457200" algn="just">
              <a:lnSpc>
                <a:spcPct val="107000"/>
              </a:lnSpc>
              <a:spcBef>
                <a:spcPts val="600"/>
              </a:spcBef>
              <a:spcAft>
                <a:spcPts val="800"/>
              </a:spcAft>
            </a:pPr>
            <a:endParaRPr lang="en-GB" sz="28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35529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FCF3"/>
        </a:solidFill>
        <a:effectLst/>
      </p:bgPr>
    </p:bg>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8C2AE92D-901D-759E-C6E6-DF8DA5055883}"/>
              </a:ext>
            </a:extLst>
          </p:cNvPr>
          <p:cNvSpPr txBox="1">
            <a:spLocks noChangeArrowheads="1"/>
          </p:cNvSpPr>
          <p:nvPr/>
        </p:nvSpPr>
        <p:spPr bwMode="auto">
          <a:xfrm>
            <a:off x="304800" y="269148"/>
            <a:ext cx="17449800" cy="1295400"/>
          </a:xfrm>
          <a:prstGeom prst="rect">
            <a:avLst/>
          </a:prstGeom>
          <a:noFill/>
          <a:ln w="9525">
            <a:noFill/>
            <a:miter lim="800000"/>
            <a:headEnd/>
            <a:tailEnd/>
          </a:ln>
        </p:spPr>
        <p:txBody>
          <a:bodyPr anchor="ctr"/>
          <a:lstStyle/>
          <a:p>
            <a:pPr algn="ctr" eaLnBrk="1" hangingPunct="1">
              <a:defRPr/>
            </a:pPr>
            <a:endParaRPr lang="en-US" sz="4000" dirty="0">
              <a:solidFill>
                <a:srgbClr val="FF0000"/>
              </a:solidFill>
              <a:latin typeface="Times New Roman" pitchFamily="18" charset="0"/>
              <a:ea typeface="+mj-ea"/>
              <a:cs typeface="+mj-cs"/>
            </a:endParaRPr>
          </a:p>
          <a:p>
            <a:pPr algn="ctr" eaLnBrk="1" hangingPunct="1">
              <a:defRPr/>
            </a:pPr>
            <a:r>
              <a:rPr lang="en-US" sz="6000" b="1" dirty="0">
                <a:solidFill>
                  <a:srgbClr val="C00000"/>
                </a:solidFill>
                <a:latin typeface="Times New Roman" pitchFamily="18" charset="0"/>
                <a:ea typeface="+mj-ea"/>
                <a:cs typeface="+mj-cs"/>
              </a:rPr>
              <a:t>XÂM HẠI TRẺ EM ĐỂ LẠI HẬU QUẢ GÌ</a:t>
            </a:r>
          </a:p>
          <a:p>
            <a:pPr eaLnBrk="1" hangingPunct="1">
              <a:defRPr/>
            </a:pPr>
            <a:endParaRPr lang="en-US" sz="4000" dirty="0">
              <a:solidFill>
                <a:srgbClr val="FF0000"/>
              </a:solidFill>
              <a:latin typeface="VNI-Times" pitchFamily="2" charset="0"/>
              <a:ea typeface="+mj-ea"/>
              <a:cs typeface="+mj-cs"/>
            </a:endParaRPr>
          </a:p>
        </p:txBody>
      </p:sp>
      <p:graphicFrame>
        <p:nvGraphicFramePr>
          <p:cNvPr id="2" name="Table 1">
            <a:extLst>
              <a:ext uri="{FF2B5EF4-FFF2-40B4-BE49-F238E27FC236}">
                <a16:creationId xmlns:a16="http://schemas.microsoft.com/office/drawing/2014/main" id="{DE35DE2D-C34D-62D5-4BD5-EDB2E4FFE1BB}"/>
              </a:ext>
            </a:extLst>
          </p:cNvPr>
          <p:cNvGraphicFramePr>
            <a:graphicFrameLocks noGrp="1"/>
          </p:cNvGraphicFramePr>
          <p:nvPr>
            <p:extLst>
              <p:ext uri="{D42A27DB-BD31-4B8C-83A1-F6EECF244321}">
                <p14:modId xmlns:p14="http://schemas.microsoft.com/office/powerpoint/2010/main" val="1126609749"/>
              </p:ext>
            </p:extLst>
          </p:nvPr>
        </p:nvGraphicFramePr>
        <p:xfrm>
          <a:off x="1143000" y="2476500"/>
          <a:ext cx="4343400" cy="6385112"/>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1905866457"/>
                    </a:ext>
                  </a:extLst>
                </a:gridCol>
              </a:tblGrid>
              <a:tr h="1804748">
                <a:tc>
                  <a:txBody>
                    <a:bodyPr/>
                    <a:lstStyle/>
                    <a:p>
                      <a:pPr lvl="1" algn="ctr"/>
                      <a:r>
                        <a:rPr lang="en-US" sz="3600" dirty="0">
                          <a:latin typeface="Times New Roman" panose="02020603050405020304" pitchFamily="18" charset="0"/>
                          <a:cs typeface="Times New Roman" panose="02020603050405020304" pitchFamily="18" charset="0"/>
                        </a:rPr>
                        <a:t>TRẺ EM</a:t>
                      </a:r>
                      <a:endParaRPr lang="en-GB" sz="3600" dirty="0">
                        <a:latin typeface="Times New Roman" panose="02020603050405020304" pitchFamily="18" charset="0"/>
                        <a:cs typeface="Times New Roman" panose="02020603050405020304" pitchFamily="18" charset="0"/>
                      </a:endParaRPr>
                    </a:p>
                  </a:txBody>
                  <a:tcPr anchor="ctr">
                    <a:solidFill>
                      <a:schemeClr val="accent2">
                        <a:lumMod val="75000"/>
                      </a:schemeClr>
                    </a:solidFill>
                  </a:tcPr>
                </a:tc>
                <a:extLst>
                  <a:ext uri="{0D108BD9-81ED-4DB2-BD59-A6C34878D82A}">
                    <a16:rowId xmlns:a16="http://schemas.microsoft.com/office/drawing/2014/main" val="3449937805"/>
                  </a:ext>
                </a:extLst>
              </a:tr>
              <a:tr h="4580364">
                <a:tc>
                  <a:txBody>
                    <a:bodyPr/>
                    <a:lstStyle/>
                    <a:p>
                      <a:pPr marL="457200" indent="-457200">
                        <a:buFont typeface="Arial" panose="020B0604020202020204" pitchFamily="34" charset="0"/>
                        <a:buChar char="•"/>
                      </a:pP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lỗi</a:t>
                      </a: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hại</a:t>
                      </a:r>
                      <a:endParaRPr lang="en-US" sz="2800" dirty="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extLst>
                  <a:ext uri="{0D108BD9-81ED-4DB2-BD59-A6C34878D82A}">
                    <a16:rowId xmlns:a16="http://schemas.microsoft.com/office/drawing/2014/main" val="454952016"/>
                  </a:ext>
                </a:extLst>
              </a:tr>
            </a:tbl>
          </a:graphicData>
        </a:graphic>
      </p:graphicFrame>
      <p:graphicFrame>
        <p:nvGraphicFramePr>
          <p:cNvPr id="3" name="Table 2">
            <a:extLst>
              <a:ext uri="{FF2B5EF4-FFF2-40B4-BE49-F238E27FC236}">
                <a16:creationId xmlns:a16="http://schemas.microsoft.com/office/drawing/2014/main" id="{9F9DA34B-0F62-F9F6-1E26-3286FF29339D}"/>
              </a:ext>
            </a:extLst>
          </p:cNvPr>
          <p:cNvGraphicFramePr>
            <a:graphicFrameLocks noGrp="1"/>
          </p:cNvGraphicFramePr>
          <p:nvPr>
            <p:extLst>
              <p:ext uri="{D42A27DB-BD31-4B8C-83A1-F6EECF244321}">
                <p14:modId xmlns:p14="http://schemas.microsoft.com/office/powerpoint/2010/main" val="40506089"/>
              </p:ext>
            </p:extLst>
          </p:nvPr>
        </p:nvGraphicFramePr>
        <p:xfrm>
          <a:off x="7010400" y="2476500"/>
          <a:ext cx="4343400" cy="6385112"/>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1905866457"/>
                    </a:ext>
                  </a:extLst>
                </a:gridCol>
              </a:tblGrid>
              <a:tr h="1860353">
                <a:tc>
                  <a:txBody>
                    <a:bodyPr/>
                    <a:lstStyle/>
                    <a:p>
                      <a:pPr algn="ctr"/>
                      <a:r>
                        <a:rPr lang="en-US" sz="3600" b="1" kern="1200" dirty="0">
                          <a:solidFill>
                            <a:schemeClr val="lt1"/>
                          </a:solidFill>
                          <a:latin typeface="Times New Roman" panose="02020603050405020304" pitchFamily="18" charset="0"/>
                          <a:ea typeface="+mn-ea"/>
                          <a:cs typeface="Times New Roman" panose="02020603050405020304" pitchFamily="18" charset="0"/>
                        </a:rPr>
                        <a:t>GIA</a:t>
                      </a:r>
                      <a:r>
                        <a:rPr lang="en-US" dirty="0"/>
                        <a:t> </a:t>
                      </a:r>
                      <a:r>
                        <a:rPr lang="en-US" sz="3600" b="1" kern="1200" dirty="0">
                          <a:solidFill>
                            <a:schemeClr val="lt1"/>
                          </a:solidFill>
                          <a:latin typeface="Times New Roman" panose="02020603050405020304" pitchFamily="18" charset="0"/>
                          <a:ea typeface="+mn-ea"/>
                          <a:cs typeface="Times New Roman" panose="02020603050405020304" pitchFamily="18" charset="0"/>
                        </a:rPr>
                        <a:t>ĐÌNH</a:t>
                      </a:r>
                      <a:endParaRPr lang="en-GB" sz="3600" b="1" kern="1200" dirty="0">
                        <a:solidFill>
                          <a:schemeClr val="lt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3449937805"/>
                  </a:ext>
                </a:extLst>
              </a:tr>
              <a:tr h="4524759">
                <a:tc>
                  <a:txBody>
                    <a:bodyPr/>
                    <a:lstStyle/>
                    <a:p>
                      <a:pPr marL="457200" indent="-457200" algn="l" defTabSz="914400" rtl="0" eaLnBrk="1" latinLnBrk="0" hangingPunct="1">
                        <a:buFont typeface="Arial" panose="020B0604020202020204" pitchFamily="34" charset="0"/>
                        <a:buChar char="•"/>
                      </a:pPr>
                      <a:r>
                        <a:rPr lang="en-US" sz="2800" kern="1200" dirty="0" err="1">
                          <a:solidFill>
                            <a:schemeClr val="dk1"/>
                          </a:solidFill>
                          <a:latin typeface="Times New Roman" panose="02020603050405020304" pitchFamily="18" charset="0"/>
                          <a:ea typeface="+mn-ea"/>
                          <a:cs typeface="Times New Roman" panose="02020603050405020304" pitchFamily="18" charset="0"/>
                        </a:rPr>
                        <a:t>Sự</a:t>
                      </a:r>
                      <a:r>
                        <a:rPr lang="en-US" sz="2800" kern="1200" dirty="0">
                          <a:solidFill>
                            <a:schemeClr val="dk1"/>
                          </a:solidFill>
                          <a:latin typeface="Times New Roman" panose="02020603050405020304" pitchFamily="18" charset="0"/>
                          <a:ea typeface="+mn-ea"/>
                          <a:cs typeface="Times New Roman" panose="02020603050405020304" pitchFamily="18" charset="0"/>
                        </a:rPr>
                        <a:t> </a:t>
                      </a:r>
                      <a:r>
                        <a:rPr lang="en-US" sz="2800" kern="1200" dirty="0" err="1">
                          <a:solidFill>
                            <a:schemeClr val="dk1"/>
                          </a:solidFill>
                          <a:latin typeface="Times New Roman" panose="02020603050405020304" pitchFamily="18" charset="0"/>
                          <a:ea typeface="+mn-ea"/>
                          <a:cs typeface="Times New Roman" panose="02020603050405020304" pitchFamily="18" charset="0"/>
                        </a:rPr>
                        <a:t>kỳ</a:t>
                      </a:r>
                      <a:r>
                        <a:rPr lang="en-US" sz="2800" kern="1200" dirty="0">
                          <a:solidFill>
                            <a:schemeClr val="dk1"/>
                          </a:solidFill>
                          <a:latin typeface="Times New Roman" panose="02020603050405020304" pitchFamily="18" charset="0"/>
                          <a:ea typeface="+mn-ea"/>
                          <a:cs typeface="Times New Roman" panose="02020603050405020304" pitchFamily="18" charset="0"/>
                        </a:rPr>
                        <a:t> </a:t>
                      </a:r>
                      <a:r>
                        <a:rPr lang="en-US" sz="2800" kern="1200" dirty="0" err="1">
                          <a:solidFill>
                            <a:schemeClr val="dk1"/>
                          </a:solidFill>
                          <a:latin typeface="Times New Roman" panose="02020603050405020304" pitchFamily="18" charset="0"/>
                          <a:ea typeface="+mn-ea"/>
                          <a:cs typeface="Times New Roman" panose="02020603050405020304" pitchFamily="18" charset="0"/>
                        </a:rPr>
                        <a:t>thị</a:t>
                      </a:r>
                      <a:endParaRPr lang="en-US" sz="2800" kern="1200" dirty="0">
                        <a:solidFill>
                          <a:schemeClr val="dk1"/>
                        </a:solidFill>
                        <a:latin typeface="Times New Roman" panose="02020603050405020304" pitchFamily="18" charset="0"/>
                        <a:ea typeface="+mn-ea"/>
                        <a:cs typeface="Times New Roman" panose="02020603050405020304" pitchFamily="18" charset="0"/>
                      </a:endParaRPr>
                    </a:p>
                    <a:p>
                      <a:pPr marL="457200" indent="-457200" algn="l" defTabSz="914400" rtl="0" eaLnBrk="1" latinLnBrk="0" hangingPunct="1">
                        <a:buFont typeface="Arial" panose="020B0604020202020204" pitchFamily="34" charset="0"/>
                        <a:buChar char="•"/>
                      </a:pPr>
                      <a:r>
                        <a:rPr lang="en-US" sz="2800" kern="1200" dirty="0" err="1">
                          <a:solidFill>
                            <a:schemeClr val="dk1"/>
                          </a:solidFill>
                          <a:latin typeface="Times New Roman" panose="02020603050405020304" pitchFamily="18" charset="0"/>
                          <a:ea typeface="+mn-ea"/>
                          <a:cs typeface="Times New Roman" panose="02020603050405020304" pitchFamily="18" charset="0"/>
                        </a:rPr>
                        <a:t>Hủy</a:t>
                      </a:r>
                      <a:r>
                        <a:rPr lang="en-US" sz="2800" kern="1200" dirty="0">
                          <a:solidFill>
                            <a:schemeClr val="dk1"/>
                          </a:solidFill>
                          <a:latin typeface="Times New Roman" panose="02020603050405020304" pitchFamily="18" charset="0"/>
                          <a:ea typeface="+mn-ea"/>
                          <a:cs typeface="Times New Roman" panose="02020603050405020304" pitchFamily="18" charset="0"/>
                        </a:rPr>
                        <a:t> </a:t>
                      </a:r>
                      <a:r>
                        <a:rPr lang="en-US" sz="2800" kern="1200" dirty="0" err="1">
                          <a:solidFill>
                            <a:schemeClr val="dk1"/>
                          </a:solidFill>
                          <a:latin typeface="Times New Roman" panose="02020603050405020304" pitchFamily="18" charset="0"/>
                          <a:ea typeface="+mn-ea"/>
                          <a:cs typeface="Times New Roman" panose="02020603050405020304" pitchFamily="18" charset="0"/>
                        </a:rPr>
                        <a:t>hoại</a:t>
                      </a:r>
                      <a:r>
                        <a:rPr lang="en-US" sz="2800" kern="1200" dirty="0">
                          <a:solidFill>
                            <a:schemeClr val="dk1"/>
                          </a:solidFill>
                          <a:latin typeface="Times New Roman" panose="02020603050405020304" pitchFamily="18" charset="0"/>
                          <a:ea typeface="+mn-ea"/>
                          <a:cs typeface="Times New Roman" panose="02020603050405020304" pitchFamily="18" charset="0"/>
                        </a:rPr>
                        <a:t> </a:t>
                      </a:r>
                      <a:r>
                        <a:rPr lang="en-US" sz="2800" kern="1200" dirty="0" err="1">
                          <a:solidFill>
                            <a:schemeClr val="dk1"/>
                          </a:solidFill>
                          <a:latin typeface="Times New Roman" panose="02020603050405020304" pitchFamily="18" charset="0"/>
                          <a:ea typeface="+mn-ea"/>
                          <a:cs typeface="Times New Roman" panose="02020603050405020304" pitchFamily="18" charset="0"/>
                        </a:rPr>
                        <a:t>danh</a:t>
                      </a:r>
                      <a:r>
                        <a:rPr lang="en-US" sz="2800" kern="1200" dirty="0">
                          <a:solidFill>
                            <a:schemeClr val="dk1"/>
                          </a:solidFill>
                          <a:latin typeface="Times New Roman" panose="02020603050405020304" pitchFamily="18" charset="0"/>
                          <a:ea typeface="+mn-ea"/>
                          <a:cs typeface="Times New Roman" panose="02020603050405020304" pitchFamily="18" charset="0"/>
                        </a:rPr>
                        <a:t> </a:t>
                      </a:r>
                      <a:r>
                        <a:rPr lang="en-US" sz="2800" kern="1200" dirty="0" err="1">
                          <a:solidFill>
                            <a:schemeClr val="dk1"/>
                          </a:solidFill>
                          <a:latin typeface="Times New Roman" panose="02020603050405020304" pitchFamily="18" charset="0"/>
                          <a:ea typeface="+mn-ea"/>
                          <a:cs typeface="Times New Roman" panose="02020603050405020304" pitchFamily="18" charset="0"/>
                        </a:rPr>
                        <a:t>tiếng</a:t>
                      </a:r>
                      <a:endParaRPr lang="en-US" sz="2800" kern="1200" dirty="0">
                        <a:solidFill>
                          <a:schemeClr val="dk1"/>
                        </a:solidFill>
                        <a:latin typeface="Times New Roman" panose="02020603050405020304" pitchFamily="18" charset="0"/>
                        <a:ea typeface="+mn-ea"/>
                        <a:cs typeface="Times New Roman" panose="02020603050405020304" pitchFamily="18" charset="0"/>
                      </a:endParaRPr>
                    </a:p>
                    <a:p>
                      <a:pPr marL="457200" indent="-457200" algn="l" defTabSz="914400" rtl="0" eaLnBrk="1" latinLnBrk="0" hangingPunct="1">
                        <a:buFont typeface="Arial" panose="020B0604020202020204" pitchFamily="34" charset="0"/>
                        <a:buChar char="•"/>
                      </a:pPr>
                      <a:r>
                        <a:rPr lang="en-US" sz="2800" kern="1200" dirty="0" err="1">
                          <a:solidFill>
                            <a:schemeClr val="dk1"/>
                          </a:solidFill>
                          <a:latin typeface="Times New Roman" panose="02020603050405020304" pitchFamily="18" charset="0"/>
                          <a:ea typeface="+mn-ea"/>
                          <a:cs typeface="Times New Roman" panose="02020603050405020304" pitchFamily="18" charset="0"/>
                        </a:rPr>
                        <a:t>Sợ</a:t>
                      </a:r>
                      <a:r>
                        <a:rPr lang="en-US" sz="2800" kern="1200" dirty="0">
                          <a:solidFill>
                            <a:schemeClr val="dk1"/>
                          </a:solidFill>
                          <a:latin typeface="Times New Roman" panose="02020603050405020304" pitchFamily="18" charset="0"/>
                          <a:ea typeface="+mn-ea"/>
                          <a:cs typeface="Times New Roman" panose="02020603050405020304" pitchFamily="18" charset="0"/>
                        </a:rPr>
                        <a:t> </a:t>
                      </a:r>
                      <a:r>
                        <a:rPr lang="en-US" sz="2800" kern="1200" dirty="0" err="1">
                          <a:solidFill>
                            <a:schemeClr val="dk1"/>
                          </a:solidFill>
                          <a:latin typeface="Times New Roman" panose="02020603050405020304" pitchFamily="18" charset="0"/>
                          <a:ea typeface="+mn-ea"/>
                          <a:cs typeface="Times New Roman" panose="02020603050405020304" pitchFamily="18" charset="0"/>
                        </a:rPr>
                        <a:t>hãi</a:t>
                      </a:r>
                      <a:r>
                        <a:rPr lang="en-US" sz="2800" kern="1200" dirty="0">
                          <a:solidFill>
                            <a:schemeClr val="dk1"/>
                          </a:solidFill>
                          <a:latin typeface="Times New Roman" panose="02020603050405020304" pitchFamily="18" charset="0"/>
                          <a:ea typeface="+mn-ea"/>
                          <a:cs typeface="Times New Roman" panose="02020603050405020304" pitchFamily="18" charset="0"/>
                        </a:rPr>
                        <a:t> </a:t>
                      </a:r>
                      <a:r>
                        <a:rPr lang="en-US" sz="2800" kern="1200" dirty="0" err="1">
                          <a:solidFill>
                            <a:schemeClr val="dk1"/>
                          </a:solidFill>
                          <a:latin typeface="Times New Roman" panose="02020603050405020304" pitchFamily="18" charset="0"/>
                          <a:ea typeface="+mn-ea"/>
                          <a:cs typeface="Times New Roman" panose="02020603050405020304" pitchFamily="18" charset="0"/>
                        </a:rPr>
                        <a:t>và</a:t>
                      </a:r>
                      <a:r>
                        <a:rPr lang="en-US" sz="2800" kern="1200" dirty="0">
                          <a:solidFill>
                            <a:schemeClr val="dk1"/>
                          </a:solidFill>
                          <a:latin typeface="Times New Roman" panose="02020603050405020304" pitchFamily="18" charset="0"/>
                          <a:ea typeface="+mn-ea"/>
                          <a:cs typeface="Times New Roman" panose="02020603050405020304" pitchFamily="18" charset="0"/>
                        </a:rPr>
                        <a:t> </a:t>
                      </a:r>
                      <a:r>
                        <a:rPr lang="en-US" sz="2800" kern="1200" dirty="0" err="1">
                          <a:solidFill>
                            <a:schemeClr val="dk1"/>
                          </a:solidFill>
                          <a:latin typeface="Times New Roman" panose="02020603050405020304" pitchFamily="18" charset="0"/>
                          <a:ea typeface="+mn-ea"/>
                          <a:cs typeface="Times New Roman" panose="02020603050405020304" pitchFamily="18" charset="0"/>
                        </a:rPr>
                        <a:t>mất</a:t>
                      </a:r>
                      <a:r>
                        <a:rPr lang="en-US" sz="2800" kern="1200" dirty="0">
                          <a:solidFill>
                            <a:schemeClr val="dk1"/>
                          </a:solidFill>
                          <a:latin typeface="Times New Roman" panose="02020603050405020304" pitchFamily="18" charset="0"/>
                          <a:ea typeface="+mn-ea"/>
                          <a:cs typeface="Times New Roman" panose="02020603050405020304" pitchFamily="18" charset="0"/>
                        </a:rPr>
                        <a:t> </a:t>
                      </a:r>
                      <a:r>
                        <a:rPr lang="en-US" sz="2800" kern="1200" dirty="0" err="1">
                          <a:solidFill>
                            <a:schemeClr val="dk1"/>
                          </a:solidFill>
                          <a:latin typeface="Times New Roman" panose="02020603050405020304" pitchFamily="18" charset="0"/>
                          <a:ea typeface="+mn-ea"/>
                          <a:cs typeface="Times New Roman" panose="02020603050405020304" pitchFamily="18" charset="0"/>
                        </a:rPr>
                        <a:t>lòng</a:t>
                      </a:r>
                      <a:r>
                        <a:rPr lang="en-US" sz="2800" kern="1200" dirty="0">
                          <a:solidFill>
                            <a:schemeClr val="dk1"/>
                          </a:solidFill>
                          <a:latin typeface="Times New Roman" panose="02020603050405020304" pitchFamily="18" charset="0"/>
                          <a:ea typeface="+mn-ea"/>
                          <a:cs typeface="Times New Roman" panose="02020603050405020304" pitchFamily="18" charset="0"/>
                        </a:rPr>
                        <a:t> tin</a:t>
                      </a:r>
                    </a:p>
                    <a:p>
                      <a:pPr marL="457200" indent="-457200" algn="l" defTabSz="914400" rtl="0" eaLnBrk="1" latinLnBrk="0" hangingPunct="1">
                        <a:buFont typeface="Arial" panose="020B0604020202020204" pitchFamily="34" charset="0"/>
                        <a:buChar char="•"/>
                      </a:pPr>
                      <a:r>
                        <a:rPr lang="en-US" sz="2800" kern="1200" dirty="0" err="1">
                          <a:solidFill>
                            <a:schemeClr val="dk1"/>
                          </a:solidFill>
                          <a:latin typeface="Times New Roman" panose="02020603050405020304" pitchFamily="18" charset="0"/>
                          <a:ea typeface="+mn-ea"/>
                          <a:cs typeface="Times New Roman" panose="02020603050405020304" pitchFamily="18" charset="0"/>
                        </a:rPr>
                        <a:t>Gắng</a:t>
                      </a:r>
                      <a:r>
                        <a:rPr lang="en-US" sz="2800" kern="1200" dirty="0">
                          <a:solidFill>
                            <a:schemeClr val="dk1"/>
                          </a:solidFill>
                          <a:latin typeface="Times New Roman" panose="02020603050405020304" pitchFamily="18" charset="0"/>
                          <a:ea typeface="+mn-ea"/>
                          <a:cs typeface="Times New Roman" panose="02020603050405020304" pitchFamily="18" charset="0"/>
                        </a:rPr>
                        <a:t> </a:t>
                      </a:r>
                      <a:r>
                        <a:rPr lang="en-US" sz="2800" kern="1200" dirty="0" err="1">
                          <a:solidFill>
                            <a:schemeClr val="dk1"/>
                          </a:solidFill>
                          <a:latin typeface="Times New Roman" panose="02020603050405020304" pitchFamily="18" charset="0"/>
                          <a:ea typeface="+mn-ea"/>
                          <a:cs typeface="Times New Roman" panose="02020603050405020304" pitchFamily="18" charset="0"/>
                        </a:rPr>
                        <a:t>nặng</a:t>
                      </a:r>
                      <a:r>
                        <a:rPr lang="en-US" sz="2800" kern="1200" dirty="0">
                          <a:solidFill>
                            <a:schemeClr val="dk1"/>
                          </a:solidFill>
                          <a:latin typeface="Times New Roman" panose="02020603050405020304" pitchFamily="18" charset="0"/>
                          <a:ea typeface="+mn-ea"/>
                          <a:cs typeface="Times New Roman" panose="02020603050405020304" pitchFamily="18" charset="0"/>
                        </a:rPr>
                        <a:t> </a:t>
                      </a:r>
                      <a:r>
                        <a:rPr lang="en-US" sz="2800" kern="1200" dirty="0" err="1">
                          <a:solidFill>
                            <a:schemeClr val="dk1"/>
                          </a:solidFill>
                          <a:latin typeface="Times New Roman" panose="02020603050405020304" pitchFamily="18" charset="0"/>
                          <a:ea typeface="+mn-ea"/>
                          <a:cs typeface="Times New Roman" panose="02020603050405020304" pitchFamily="18" charset="0"/>
                        </a:rPr>
                        <a:t>tài</a:t>
                      </a:r>
                      <a:r>
                        <a:rPr lang="en-US" sz="2800" kern="1200" dirty="0">
                          <a:solidFill>
                            <a:schemeClr val="dk1"/>
                          </a:solidFill>
                          <a:latin typeface="Times New Roman" panose="02020603050405020304" pitchFamily="18" charset="0"/>
                          <a:ea typeface="+mn-ea"/>
                          <a:cs typeface="Times New Roman" panose="02020603050405020304" pitchFamily="18" charset="0"/>
                        </a:rPr>
                        <a:t> </a:t>
                      </a:r>
                      <a:r>
                        <a:rPr lang="en-US" sz="2800" kern="1200" dirty="0" err="1">
                          <a:solidFill>
                            <a:schemeClr val="dk1"/>
                          </a:solidFill>
                          <a:latin typeface="Times New Roman" panose="02020603050405020304" pitchFamily="18" charset="0"/>
                          <a:ea typeface="+mn-ea"/>
                          <a:cs typeface="Times New Roman" panose="02020603050405020304" pitchFamily="18" charset="0"/>
                        </a:rPr>
                        <a:t>chính</a:t>
                      </a:r>
                      <a:endParaRPr lang="en-US" sz="2800" kern="1200" dirty="0">
                        <a:solidFill>
                          <a:schemeClr val="dk1"/>
                        </a:solidFill>
                        <a:latin typeface="Times New Roman" panose="02020603050405020304" pitchFamily="18" charset="0"/>
                        <a:ea typeface="+mn-ea"/>
                        <a:cs typeface="Times New Roman" panose="02020603050405020304" pitchFamily="18" charset="0"/>
                      </a:endParaRPr>
                    </a:p>
                    <a:p>
                      <a:pPr marL="457200" indent="-457200" algn="l" defTabSz="914400" rtl="0" eaLnBrk="1" latinLnBrk="0" hangingPunct="1">
                        <a:buFont typeface="Arial" panose="020B0604020202020204" pitchFamily="34" charset="0"/>
                        <a:buChar char="•"/>
                      </a:pPr>
                      <a:r>
                        <a:rPr lang="en-US" sz="2800" kern="1200" dirty="0">
                          <a:solidFill>
                            <a:schemeClr val="dk1"/>
                          </a:solidFill>
                          <a:latin typeface="Times New Roman" panose="02020603050405020304" pitchFamily="18" charset="0"/>
                          <a:ea typeface="+mn-ea"/>
                          <a:cs typeface="Times New Roman" panose="02020603050405020304" pitchFamily="18" charset="0"/>
                        </a:rPr>
                        <a:t>Chai </a:t>
                      </a:r>
                      <a:r>
                        <a:rPr lang="en-US" sz="2800" kern="1200" dirty="0" err="1">
                          <a:solidFill>
                            <a:schemeClr val="dk1"/>
                          </a:solidFill>
                          <a:latin typeface="Times New Roman" panose="02020603050405020304" pitchFamily="18" charset="0"/>
                          <a:ea typeface="+mn-ea"/>
                          <a:cs typeface="Times New Roman" panose="02020603050405020304" pitchFamily="18" charset="0"/>
                        </a:rPr>
                        <a:t>lì</a:t>
                      </a:r>
                      <a:r>
                        <a:rPr lang="en-US" sz="2800" kern="1200" dirty="0">
                          <a:solidFill>
                            <a:schemeClr val="dk1"/>
                          </a:solidFill>
                          <a:latin typeface="Times New Roman" panose="02020603050405020304" pitchFamily="18" charset="0"/>
                          <a:ea typeface="+mn-ea"/>
                          <a:cs typeface="Times New Roman" panose="02020603050405020304" pitchFamily="18" charset="0"/>
                        </a:rPr>
                        <a:t> </a:t>
                      </a:r>
                      <a:r>
                        <a:rPr lang="en-US" sz="2800" kern="1200" dirty="0" err="1">
                          <a:solidFill>
                            <a:schemeClr val="dk1"/>
                          </a:solidFill>
                          <a:latin typeface="Times New Roman" panose="02020603050405020304" pitchFamily="18" charset="0"/>
                          <a:ea typeface="+mn-ea"/>
                          <a:cs typeface="Times New Roman" panose="02020603050405020304" pitchFamily="18" charset="0"/>
                        </a:rPr>
                        <a:t>trước</a:t>
                      </a:r>
                      <a:r>
                        <a:rPr lang="en-US" sz="2800" kern="1200" dirty="0">
                          <a:solidFill>
                            <a:schemeClr val="dk1"/>
                          </a:solidFill>
                          <a:latin typeface="Times New Roman" panose="02020603050405020304" pitchFamily="18" charset="0"/>
                          <a:ea typeface="+mn-ea"/>
                          <a:cs typeface="Times New Roman" panose="02020603050405020304" pitchFamily="18" charset="0"/>
                        </a:rPr>
                        <a:t> </a:t>
                      </a:r>
                      <a:r>
                        <a:rPr lang="en-US" sz="2800" kern="1200" dirty="0" err="1">
                          <a:solidFill>
                            <a:schemeClr val="dk1"/>
                          </a:solidFill>
                          <a:latin typeface="Times New Roman" panose="02020603050405020304" pitchFamily="18" charset="0"/>
                          <a:ea typeface="+mn-ea"/>
                          <a:cs typeface="Times New Roman" panose="02020603050405020304" pitchFamily="18" charset="0"/>
                        </a:rPr>
                        <a:t>sự</a:t>
                      </a:r>
                      <a:r>
                        <a:rPr lang="en-US" sz="2800" kern="1200" dirty="0">
                          <a:solidFill>
                            <a:schemeClr val="dk1"/>
                          </a:solidFill>
                          <a:latin typeface="Times New Roman" panose="02020603050405020304" pitchFamily="18" charset="0"/>
                          <a:ea typeface="+mn-ea"/>
                          <a:cs typeface="Times New Roman" panose="02020603050405020304" pitchFamily="18" charset="0"/>
                        </a:rPr>
                        <a:t> </a:t>
                      </a:r>
                      <a:r>
                        <a:rPr lang="en-US" sz="2800" kern="1200" dirty="0" err="1">
                          <a:solidFill>
                            <a:schemeClr val="dk1"/>
                          </a:solidFill>
                          <a:latin typeface="Times New Roman" panose="02020603050405020304" pitchFamily="18" charset="0"/>
                          <a:ea typeface="+mn-ea"/>
                          <a:cs typeface="Times New Roman" panose="02020603050405020304" pitchFamily="18" charset="0"/>
                        </a:rPr>
                        <a:t>xâm</a:t>
                      </a:r>
                      <a:r>
                        <a:rPr lang="en-US" sz="2800" kern="1200" dirty="0">
                          <a:solidFill>
                            <a:schemeClr val="dk1"/>
                          </a:solidFill>
                          <a:latin typeface="Times New Roman" panose="02020603050405020304" pitchFamily="18" charset="0"/>
                          <a:ea typeface="+mn-ea"/>
                          <a:cs typeface="Times New Roman" panose="02020603050405020304" pitchFamily="18" charset="0"/>
                        </a:rPr>
                        <a:t> </a:t>
                      </a:r>
                      <a:r>
                        <a:rPr lang="en-US" sz="2800" kern="1200" dirty="0" err="1">
                          <a:solidFill>
                            <a:schemeClr val="dk1"/>
                          </a:solidFill>
                          <a:latin typeface="Times New Roman" panose="02020603050405020304" pitchFamily="18" charset="0"/>
                          <a:ea typeface="+mn-ea"/>
                          <a:cs typeface="Times New Roman" panose="02020603050405020304" pitchFamily="18" charset="0"/>
                        </a:rPr>
                        <a:t>hại</a:t>
                      </a:r>
                      <a:endParaRPr lang="en-GB" sz="2800"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454952016"/>
                  </a:ext>
                </a:extLst>
              </a:tr>
            </a:tbl>
          </a:graphicData>
        </a:graphic>
      </p:graphicFrame>
      <p:graphicFrame>
        <p:nvGraphicFramePr>
          <p:cNvPr id="4" name="Table 3">
            <a:extLst>
              <a:ext uri="{FF2B5EF4-FFF2-40B4-BE49-F238E27FC236}">
                <a16:creationId xmlns:a16="http://schemas.microsoft.com/office/drawing/2014/main" id="{8C736998-9831-62CB-A431-13A158565E57}"/>
              </a:ext>
            </a:extLst>
          </p:cNvPr>
          <p:cNvGraphicFramePr>
            <a:graphicFrameLocks noGrp="1"/>
          </p:cNvGraphicFramePr>
          <p:nvPr>
            <p:extLst>
              <p:ext uri="{D42A27DB-BD31-4B8C-83A1-F6EECF244321}">
                <p14:modId xmlns:p14="http://schemas.microsoft.com/office/powerpoint/2010/main" val="2002200319"/>
              </p:ext>
            </p:extLst>
          </p:nvPr>
        </p:nvGraphicFramePr>
        <p:xfrm>
          <a:off x="12573000" y="2460812"/>
          <a:ext cx="4572000" cy="640080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1905866457"/>
                    </a:ext>
                  </a:extLst>
                </a:gridCol>
              </a:tblGrid>
              <a:tr h="1876233">
                <a:tc>
                  <a:txBody>
                    <a:bodyPr/>
                    <a:lstStyle/>
                    <a:p>
                      <a:pPr marL="0" algn="ctr" defTabSz="914400" rtl="0" eaLnBrk="1" latinLnBrk="0" hangingPunct="1"/>
                      <a:r>
                        <a:rPr lang="en-US" sz="3600" b="1" kern="1200" dirty="0">
                          <a:solidFill>
                            <a:schemeClr val="lt1"/>
                          </a:solidFill>
                          <a:latin typeface="Times New Roman" panose="02020603050405020304" pitchFamily="18" charset="0"/>
                          <a:ea typeface="+mn-ea"/>
                          <a:cs typeface="Times New Roman" panose="02020603050405020304" pitchFamily="18" charset="0"/>
                        </a:rPr>
                        <a:t>CỘNG ĐỒNG</a:t>
                      </a:r>
                      <a:endParaRPr lang="en-GB" sz="3600" b="1" kern="1200" dirty="0">
                        <a:solidFill>
                          <a:schemeClr val="lt1"/>
                        </a:solidFill>
                        <a:latin typeface="Times New Roman" panose="02020603050405020304" pitchFamily="18" charset="0"/>
                        <a:ea typeface="+mn-ea"/>
                        <a:cs typeface="Times New Roman" panose="02020603050405020304" pitchFamily="18" charset="0"/>
                      </a:endParaRPr>
                    </a:p>
                  </a:txBody>
                  <a:tcPr anchor="ctr">
                    <a:solidFill>
                      <a:schemeClr val="accent6">
                        <a:lumMod val="75000"/>
                      </a:schemeClr>
                    </a:solidFill>
                  </a:tcPr>
                </a:tc>
                <a:extLst>
                  <a:ext uri="{0D108BD9-81ED-4DB2-BD59-A6C34878D82A}">
                    <a16:rowId xmlns:a16="http://schemas.microsoft.com/office/drawing/2014/main" val="3449937805"/>
                  </a:ext>
                </a:extLst>
              </a:tr>
              <a:tr h="4524567">
                <a:tc>
                  <a:txBody>
                    <a:bodyPr/>
                    <a:lstStyle/>
                    <a:p>
                      <a:pPr marL="457200" indent="-457200" algn="l" defTabSz="914400" rtl="0" eaLnBrk="1" latinLnBrk="0" hangingPunct="1">
                        <a:buFont typeface="Arial" panose="020B0604020202020204" pitchFamily="34" charset="0"/>
                        <a:buChar char="•"/>
                      </a:pPr>
                      <a:r>
                        <a:rPr lang="en-US" sz="2800" kern="1200" dirty="0" err="1">
                          <a:solidFill>
                            <a:schemeClr val="dk1"/>
                          </a:solidFill>
                          <a:latin typeface="Times New Roman" panose="02020603050405020304" pitchFamily="18" charset="0"/>
                          <a:ea typeface="+mn-ea"/>
                          <a:cs typeface="Times New Roman" panose="02020603050405020304" pitchFamily="18" charset="0"/>
                        </a:rPr>
                        <a:t>Tiếng</a:t>
                      </a:r>
                      <a:r>
                        <a:rPr lang="en-US" sz="2800" kern="1200" dirty="0">
                          <a:solidFill>
                            <a:schemeClr val="dk1"/>
                          </a:solidFill>
                          <a:latin typeface="Times New Roman" panose="02020603050405020304" pitchFamily="18" charset="0"/>
                          <a:ea typeface="+mn-ea"/>
                          <a:cs typeface="Times New Roman" panose="02020603050405020304" pitchFamily="18" charset="0"/>
                        </a:rPr>
                        <a:t> </a:t>
                      </a:r>
                      <a:r>
                        <a:rPr lang="en-US" sz="2800" kern="1200" dirty="0" err="1">
                          <a:solidFill>
                            <a:schemeClr val="dk1"/>
                          </a:solidFill>
                          <a:latin typeface="Times New Roman" panose="02020603050405020304" pitchFamily="18" charset="0"/>
                          <a:ea typeface="+mn-ea"/>
                          <a:cs typeface="Times New Roman" panose="02020603050405020304" pitchFamily="18" charset="0"/>
                        </a:rPr>
                        <a:t>xấu</a:t>
                      </a:r>
                      <a:endParaRPr lang="en-US" sz="2800" kern="1200" dirty="0">
                        <a:solidFill>
                          <a:schemeClr val="dk1"/>
                        </a:solidFill>
                        <a:latin typeface="Times New Roman" panose="02020603050405020304" pitchFamily="18" charset="0"/>
                        <a:ea typeface="+mn-ea"/>
                        <a:cs typeface="Times New Roman" panose="02020603050405020304" pitchFamily="18" charset="0"/>
                      </a:endParaRPr>
                    </a:p>
                    <a:p>
                      <a:pPr marL="457200" indent="-457200" algn="l" defTabSz="914400" rtl="0" eaLnBrk="1" latinLnBrk="0" hangingPunct="1">
                        <a:buFont typeface="Arial" panose="020B0604020202020204" pitchFamily="34" charset="0"/>
                        <a:buChar char="•"/>
                      </a:pPr>
                      <a:r>
                        <a:rPr lang="en-US" sz="2800" kern="1200" dirty="0" err="1">
                          <a:solidFill>
                            <a:schemeClr val="dk1"/>
                          </a:solidFill>
                          <a:latin typeface="Times New Roman" panose="02020603050405020304" pitchFamily="18" charset="0"/>
                          <a:ea typeface="+mn-ea"/>
                          <a:cs typeface="Times New Roman" panose="02020603050405020304" pitchFamily="18" charset="0"/>
                        </a:rPr>
                        <a:t>Không</a:t>
                      </a:r>
                      <a:r>
                        <a:rPr lang="en-US" sz="2800" kern="1200" dirty="0">
                          <a:solidFill>
                            <a:schemeClr val="dk1"/>
                          </a:solidFill>
                          <a:latin typeface="Times New Roman" panose="02020603050405020304" pitchFamily="18" charset="0"/>
                          <a:ea typeface="+mn-ea"/>
                          <a:cs typeface="Times New Roman" panose="02020603050405020304" pitchFamily="18" charset="0"/>
                        </a:rPr>
                        <a:t> </a:t>
                      </a:r>
                      <a:r>
                        <a:rPr lang="en-US" sz="2800" kern="1200" dirty="0" err="1">
                          <a:solidFill>
                            <a:schemeClr val="dk1"/>
                          </a:solidFill>
                          <a:latin typeface="Times New Roman" panose="02020603050405020304" pitchFamily="18" charset="0"/>
                          <a:ea typeface="+mn-ea"/>
                          <a:cs typeface="Times New Roman" panose="02020603050405020304" pitchFamily="18" charset="0"/>
                        </a:rPr>
                        <a:t>khí</a:t>
                      </a:r>
                      <a:r>
                        <a:rPr lang="en-US" sz="2800" kern="1200" dirty="0">
                          <a:solidFill>
                            <a:schemeClr val="dk1"/>
                          </a:solidFill>
                          <a:latin typeface="Times New Roman" panose="02020603050405020304" pitchFamily="18" charset="0"/>
                          <a:ea typeface="+mn-ea"/>
                          <a:cs typeface="Times New Roman" panose="02020603050405020304" pitchFamily="18" charset="0"/>
                        </a:rPr>
                        <a:t> </a:t>
                      </a:r>
                      <a:r>
                        <a:rPr lang="en-US" sz="2800" kern="1200" dirty="0" err="1">
                          <a:solidFill>
                            <a:schemeClr val="dk1"/>
                          </a:solidFill>
                          <a:latin typeface="Times New Roman" panose="02020603050405020304" pitchFamily="18" charset="0"/>
                          <a:ea typeface="+mn-ea"/>
                          <a:cs typeface="Times New Roman" panose="02020603050405020304" pitchFamily="18" charset="0"/>
                        </a:rPr>
                        <a:t>sợ</a:t>
                      </a:r>
                      <a:r>
                        <a:rPr lang="en-US" sz="2800" kern="1200" dirty="0">
                          <a:solidFill>
                            <a:schemeClr val="dk1"/>
                          </a:solidFill>
                          <a:latin typeface="Times New Roman" panose="02020603050405020304" pitchFamily="18" charset="0"/>
                          <a:ea typeface="+mn-ea"/>
                          <a:cs typeface="Times New Roman" panose="02020603050405020304" pitchFamily="18" charset="0"/>
                        </a:rPr>
                        <a:t> </a:t>
                      </a:r>
                      <a:r>
                        <a:rPr lang="en-US" sz="2800" kern="1200" dirty="0" err="1">
                          <a:solidFill>
                            <a:schemeClr val="dk1"/>
                          </a:solidFill>
                          <a:latin typeface="Times New Roman" panose="02020603050405020304" pitchFamily="18" charset="0"/>
                          <a:ea typeface="+mn-ea"/>
                          <a:cs typeface="Times New Roman" panose="02020603050405020304" pitchFamily="18" charset="0"/>
                        </a:rPr>
                        <a:t>hãi</a:t>
                      </a:r>
                      <a:endParaRPr lang="en-US" sz="2800" kern="1200" dirty="0">
                        <a:solidFill>
                          <a:schemeClr val="dk1"/>
                        </a:solidFill>
                        <a:latin typeface="Times New Roman" panose="02020603050405020304" pitchFamily="18" charset="0"/>
                        <a:ea typeface="+mn-ea"/>
                        <a:cs typeface="Times New Roman" panose="02020603050405020304" pitchFamily="18" charset="0"/>
                      </a:endParaRPr>
                    </a:p>
                    <a:p>
                      <a:pPr marL="457200" indent="-457200" algn="l" defTabSz="914400" rtl="0" eaLnBrk="1" latinLnBrk="0" hangingPunct="1">
                        <a:buFont typeface="Arial" panose="020B0604020202020204" pitchFamily="34" charset="0"/>
                        <a:buChar char="•"/>
                      </a:pPr>
                      <a:r>
                        <a:rPr lang="en-US" sz="2800" kern="1200" dirty="0">
                          <a:solidFill>
                            <a:schemeClr val="dk1"/>
                          </a:solidFill>
                          <a:latin typeface="Times New Roman" panose="02020603050405020304" pitchFamily="18" charset="0"/>
                          <a:ea typeface="+mn-ea"/>
                          <a:cs typeface="Times New Roman" panose="02020603050405020304" pitchFamily="18" charset="0"/>
                        </a:rPr>
                        <a:t>Gia </a:t>
                      </a:r>
                      <a:r>
                        <a:rPr lang="en-US" sz="2800" kern="1200" dirty="0" err="1">
                          <a:solidFill>
                            <a:schemeClr val="dk1"/>
                          </a:solidFill>
                          <a:latin typeface="Times New Roman" panose="02020603050405020304" pitchFamily="18" charset="0"/>
                          <a:ea typeface="+mn-ea"/>
                          <a:cs typeface="Times New Roman" panose="02020603050405020304" pitchFamily="18" charset="0"/>
                        </a:rPr>
                        <a:t>tăng</a:t>
                      </a:r>
                      <a:r>
                        <a:rPr lang="en-US" sz="2800" kern="1200" dirty="0">
                          <a:solidFill>
                            <a:schemeClr val="dk1"/>
                          </a:solidFill>
                          <a:latin typeface="Times New Roman" panose="02020603050405020304" pitchFamily="18" charset="0"/>
                          <a:ea typeface="+mn-ea"/>
                          <a:cs typeface="Times New Roman" panose="02020603050405020304" pitchFamily="18" charset="0"/>
                        </a:rPr>
                        <a:t> </a:t>
                      </a:r>
                      <a:r>
                        <a:rPr lang="en-US" sz="2800" kern="1200" dirty="0" err="1">
                          <a:solidFill>
                            <a:schemeClr val="dk1"/>
                          </a:solidFill>
                          <a:latin typeface="Times New Roman" panose="02020603050405020304" pitchFamily="18" charset="0"/>
                          <a:ea typeface="+mn-ea"/>
                          <a:cs typeface="Times New Roman" panose="02020603050405020304" pitchFamily="18" charset="0"/>
                        </a:rPr>
                        <a:t>các</a:t>
                      </a:r>
                      <a:r>
                        <a:rPr lang="en-US" sz="2800" kern="1200" dirty="0">
                          <a:solidFill>
                            <a:schemeClr val="dk1"/>
                          </a:solidFill>
                          <a:latin typeface="Times New Roman" panose="02020603050405020304" pitchFamily="18" charset="0"/>
                          <a:ea typeface="+mn-ea"/>
                          <a:cs typeface="Times New Roman" panose="02020603050405020304" pitchFamily="18" charset="0"/>
                        </a:rPr>
                        <a:t> </a:t>
                      </a:r>
                      <a:r>
                        <a:rPr lang="en-US" sz="2800" kern="1200" dirty="0" err="1">
                          <a:solidFill>
                            <a:schemeClr val="dk1"/>
                          </a:solidFill>
                          <a:latin typeface="Times New Roman" panose="02020603050405020304" pitchFamily="18" charset="0"/>
                          <a:ea typeface="+mn-ea"/>
                          <a:cs typeface="Times New Roman" panose="02020603050405020304" pitchFamily="18" charset="0"/>
                        </a:rPr>
                        <a:t>vấn</a:t>
                      </a:r>
                      <a:r>
                        <a:rPr lang="en-US" sz="2800" kern="1200" dirty="0">
                          <a:solidFill>
                            <a:schemeClr val="dk1"/>
                          </a:solidFill>
                          <a:latin typeface="Times New Roman" panose="02020603050405020304" pitchFamily="18" charset="0"/>
                          <a:ea typeface="+mn-ea"/>
                          <a:cs typeface="Times New Roman" panose="02020603050405020304" pitchFamily="18" charset="0"/>
                        </a:rPr>
                        <a:t> </a:t>
                      </a:r>
                      <a:r>
                        <a:rPr lang="en-US" sz="2800" kern="1200" dirty="0" err="1">
                          <a:solidFill>
                            <a:schemeClr val="dk1"/>
                          </a:solidFill>
                          <a:latin typeface="Times New Roman" panose="02020603050405020304" pitchFamily="18" charset="0"/>
                          <a:ea typeface="+mn-ea"/>
                          <a:cs typeface="Times New Roman" panose="02020603050405020304" pitchFamily="18" charset="0"/>
                        </a:rPr>
                        <a:t>đề</a:t>
                      </a:r>
                      <a:r>
                        <a:rPr lang="en-US" sz="2800" kern="1200" dirty="0">
                          <a:solidFill>
                            <a:schemeClr val="dk1"/>
                          </a:solidFill>
                          <a:latin typeface="Times New Roman" panose="02020603050405020304" pitchFamily="18" charset="0"/>
                          <a:ea typeface="+mn-ea"/>
                          <a:cs typeface="Times New Roman" panose="02020603050405020304" pitchFamily="18" charset="0"/>
                        </a:rPr>
                        <a:t> </a:t>
                      </a:r>
                      <a:r>
                        <a:rPr lang="en-US" sz="2800" kern="1200" dirty="0" err="1">
                          <a:solidFill>
                            <a:schemeClr val="dk1"/>
                          </a:solidFill>
                          <a:latin typeface="Times New Roman" panose="02020603050405020304" pitchFamily="18" charset="0"/>
                          <a:ea typeface="+mn-ea"/>
                          <a:cs typeface="Times New Roman" panose="02020603050405020304" pitchFamily="18" charset="0"/>
                        </a:rPr>
                        <a:t>xã</a:t>
                      </a:r>
                      <a:r>
                        <a:rPr lang="en-US" sz="2800" kern="1200" dirty="0">
                          <a:solidFill>
                            <a:schemeClr val="dk1"/>
                          </a:solidFill>
                          <a:latin typeface="Times New Roman" panose="02020603050405020304" pitchFamily="18" charset="0"/>
                          <a:ea typeface="+mn-ea"/>
                          <a:cs typeface="Times New Roman" panose="02020603050405020304" pitchFamily="18" charset="0"/>
                        </a:rPr>
                        <a:t> </a:t>
                      </a:r>
                      <a:r>
                        <a:rPr lang="en-US" sz="2800" kern="1200" dirty="0" err="1">
                          <a:solidFill>
                            <a:schemeClr val="dk1"/>
                          </a:solidFill>
                          <a:latin typeface="Times New Roman" panose="02020603050405020304" pitchFamily="18" charset="0"/>
                          <a:ea typeface="+mn-ea"/>
                          <a:cs typeface="Times New Roman" panose="02020603050405020304" pitchFamily="18" charset="0"/>
                        </a:rPr>
                        <a:t>hội</a:t>
                      </a:r>
                      <a:endParaRPr lang="en-US" sz="2800" kern="1200" dirty="0">
                        <a:solidFill>
                          <a:schemeClr val="dk1"/>
                        </a:solidFill>
                        <a:latin typeface="Times New Roman" panose="02020603050405020304" pitchFamily="18" charset="0"/>
                        <a:ea typeface="+mn-ea"/>
                        <a:cs typeface="Times New Roman" panose="02020603050405020304" pitchFamily="18" charset="0"/>
                      </a:endParaRPr>
                    </a:p>
                    <a:p>
                      <a:pPr marL="457200" indent="-457200" algn="l" defTabSz="914400" rtl="0" eaLnBrk="1" latinLnBrk="0" hangingPunct="1">
                        <a:buFont typeface="Arial" panose="020B0604020202020204" pitchFamily="34" charset="0"/>
                        <a:buChar char="•"/>
                      </a:pPr>
                      <a:r>
                        <a:rPr lang="en-US" sz="2800" kern="1200" dirty="0" err="1">
                          <a:solidFill>
                            <a:schemeClr val="dk1"/>
                          </a:solidFill>
                          <a:latin typeface="Times New Roman" panose="02020603050405020304" pitchFamily="18" charset="0"/>
                          <a:ea typeface="+mn-ea"/>
                          <a:cs typeface="Times New Roman" panose="02020603050405020304" pitchFamily="18" charset="0"/>
                        </a:rPr>
                        <a:t>Ảnh</a:t>
                      </a:r>
                      <a:r>
                        <a:rPr lang="en-US" sz="2800" kern="1200" dirty="0">
                          <a:solidFill>
                            <a:schemeClr val="dk1"/>
                          </a:solidFill>
                          <a:latin typeface="Times New Roman" panose="02020603050405020304" pitchFamily="18" charset="0"/>
                          <a:ea typeface="+mn-ea"/>
                          <a:cs typeface="Times New Roman" panose="02020603050405020304" pitchFamily="18" charset="0"/>
                        </a:rPr>
                        <a:t> </a:t>
                      </a:r>
                      <a:r>
                        <a:rPr lang="en-US" sz="2800" kern="1200" dirty="0" err="1">
                          <a:solidFill>
                            <a:schemeClr val="dk1"/>
                          </a:solidFill>
                          <a:latin typeface="Times New Roman" panose="02020603050405020304" pitchFamily="18" charset="0"/>
                          <a:ea typeface="+mn-ea"/>
                          <a:cs typeface="Times New Roman" panose="02020603050405020304" pitchFamily="18" charset="0"/>
                        </a:rPr>
                        <a:t>hưởng</a:t>
                      </a:r>
                      <a:r>
                        <a:rPr lang="en-US" sz="2800" kern="1200" dirty="0">
                          <a:solidFill>
                            <a:schemeClr val="dk1"/>
                          </a:solidFill>
                          <a:latin typeface="Times New Roman" panose="02020603050405020304" pitchFamily="18" charset="0"/>
                          <a:ea typeface="+mn-ea"/>
                          <a:cs typeface="Times New Roman" panose="02020603050405020304" pitchFamily="18" charset="0"/>
                        </a:rPr>
                        <a:t> </a:t>
                      </a:r>
                      <a:r>
                        <a:rPr lang="en-US" sz="2800" kern="1200" dirty="0" err="1">
                          <a:solidFill>
                            <a:schemeClr val="dk1"/>
                          </a:solidFill>
                          <a:latin typeface="Times New Roman" panose="02020603050405020304" pitchFamily="18" charset="0"/>
                          <a:ea typeface="+mn-ea"/>
                          <a:cs typeface="Times New Roman" panose="02020603050405020304" pitchFamily="18" charset="0"/>
                        </a:rPr>
                        <a:t>tiêu</a:t>
                      </a:r>
                      <a:r>
                        <a:rPr lang="en-US" sz="2800" kern="1200" dirty="0">
                          <a:solidFill>
                            <a:schemeClr val="dk1"/>
                          </a:solidFill>
                          <a:latin typeface="Times New Roman" panose="02020603050405020304" pitchFamily="18" charset="0"/>
                          <a:ea typeface="+mn-ea"/>
                          <a:cs typeface="Times New Roman" panose="02020603050405020304" pitchFamily="18" charset="0"/>
                        </a:rPr>
                        <a:t> </a:t>
                      </a:r>
                      <a:r>
                        <a:rPr lang="en-US" sz="2800" kern="1200" dirty="0" err="1">
                          <a:solidFill>
                            <a:schemeClr val="dk1"/>
                          </a:solidFill>
                          <a:latin typeface="Times New Roman" panose="02020603050405020304" pitchFamily="18" charset="0"/>
                          <a:ea typeface="+mn-ea"/>
                          <a:cs typeface="Times New Roman" panose="02020603050405020304" pitchFamily="18" charset="0"/>
                        </a:rPr>
                        <a:t>cứ</a:t>
                      </a:r>
                      <a:r>
                        <a:rPr lang="en-US" sz="2800" kern="1200" dirty="0">
                          <a:solidFill>
                            <a:schemeClr val="dk1"/>
                          </a:solidFill>
                          <a:latin typeface="Times New Roman" panose="02020603050405020304" pitchFamily="18" charset="0"/>
                          <a:ea typeface="+mn-ea"/>
                          <a:cs typeface="Times New Roman" panose="02020603050405020304" pitchFamily="18" charset="0"/>
                        </a:rPr>
                        <a:t> </a:t>
                      </a:r>
                      <a:r>
                        <a:rPr lang="en-US" sz="2800" kern="1200" dirty="0" err="1">
                          <a:solidFill>
                            <a:schemeClr val="dk1"/>
                          </a:solidFill>
                          <a:latin typeface="Times New Roman" panose="02020603050405020304" pitchFamily="18" charset="0"/>
                          <a:ea typeface="+mn-ea"/>
                          <a:cs typeface="Times New Roman" panose="02020603050405020304" pitchFamily="18" charset="0"/>
                        </a:rPr>
                        <a:t>đến</a:t>
                      </a:r>
                      <a:r>
                        <a:rPr lang="en-US" sz="2800" kern="1200" dirty="0">
                          <a:solidFill>
                            <a:schemeClr val="dk1"/>
                          </a:solidFill>
                          <a:latin typeface="Times New Roman" panose="02020603050405020304" pitchFamily="18" charset="0"/>
                          <a:ea typeface="+mn-ea"/>
                          <a:cs typeface="Times New Roman" panose="02020603050405020304" pitchFamily="18" charset="0"/>
                        </a:rPr>
                        <a:t> </a:t>
                      </a:r>
                      <a:r>
                        <a:rPr lang="en-US" sz="2800" kern="1200" dirty="0" err="1">
                          <a:solidFill>
                            <a:schemeClr val="dk1"/>
                          </a:solidFill>
                          <a:latin typeface="Times New Roman" panose="02020603050405020304" pitchFamily="18" charset="0"/>
                          <a:ea typeface="+mn-ea"/>
                          <a:cs typeface="Times New Roman" panose="02020603050405020304" pitchFamily="18" charset="0"/>
                        </a:rPr>
                        <a:t>nền</a:t>
                      </a:r>
                      <a:r>
                        <a:rPr lang="en-US" sz="2800" kern="1200" dirty="0">
                          <a:solidFill>
                            <a:schemeClr val="dk1"/>
                          </a:solidFill>
                          <a:latin typeface="Times New Roman" panose="02020603050405020304" pitchFamily="18" charset="0"/>
                          <a:ea typeface="+mn-ea"/>
                          <a:cs typeface="Times New Roman" panose="02020603050405020304" pitchFamily="18" charset="0"/>
                        </a:rPr>
                        <a:t> </a:t>
                      </a:r>
                      <a:r>
                        <a:rPr lang="en-US" sz="2800" kern="1200" dirty="0" err="1">
                          <a:solidFill>
                            <a:schemeClr val="dk1"/>
                          </a:solidFill>
                          <a:latin typeface="Times New Roman" panose="02020603050405020304" pitchFamily="18" charset="0"/>
                          <a:ea typeface="+mn-ea"/>
                          <a:cs typeface="Times New Roman" panose="02020603050405020304" pitchFamily="18" charset="0"/>
                        </a:rPr>
                        <a:t>kinh</a:t>
                      </a:r>
                      <a:r>
                        <a:rPr lang="en-US" sz="2800" kern="1200" dirty="0">
                          <a:solidFill>
                            <a:schemeClr val="dk1"/>
                          </a:solidFill>
                          <a:latin typeface="Times New Roman" panose="02020603050405020304" pitchFamily="18" charset="0"/>
                          <a:ea typeface="+mn-ea"/>
                          <a:cs typeface="Times New Roman" panose="02020603050405020304" pitchFamily="18" charset="0"/>
                        </a:rPr>
                        <a:t> </a:t>
                      </a:r>
                      <a:r>
                        <a:rPr lang="en-US" sz="2800" kern="1200" dirty="0" err="1">
                          <a:solidFill>
                            <a:schemeClr val="dk1"/>
                          </a:solidFill>
                          <a:latin typeface="Times New Roman" panose="02020603050405020304" pitchFamily="18" charset="0"/>
                          <a:ea typeface="+mn-ea"/>
                          <a:cs typeface="Times New Roman" panose="02020603050405020304" pitchFamily="18" charset="0"/>
                        </a:rPr>
                        <a:t>tế</a:t>
                      </a:r>
                      <a:endParaRPr lang="en-US" sz="2800" kern="1200" dirty="0">
                        <a:solidFill>
                          <a:schemeClr val="dk1"/>
                        </a:solidFill>
                        <a:latin typeface="Times New Roman" panose="02020603050405020304" pitchFamily="18" charset="0"/>
                        <a:ea typeface="+mn-ea"/>
                        <a:cs typeface="Times New Roman" panose="02020603050405020304" pitchFamily="18" charset="0"/>
                      </a:endParaRPr>
                    </a:p>
                    <a:p>
                      <a:pPr marL="457200" indent="-457200" algn="l" defTabSz="914400" rtl="0" eaLnBrk="1" latinLnBrk="0" hangingPunct="1">
                        <a:buFont typeface="Arial" panose="020B0604020202020204" pitchFamily="34" charset="0"/>
                        <a:buChar char="•"/>
                      </a:pPr>
                      <a:r>
                        <a:rPr lang="en-US" sz="2800" kern="1200" dirty="0">
                          <a:solidFill>
                            <a:schemeClr val="dk1"/>
                          </a:solidFill>
                          <a:latin typeface="Times New Roman" panose="02020603050405020304" pitchFamily="18" charset="0"/>
                          <a:ea typeface="+mn-ea"/>
                          <a:cs typeface="Times New Roman" panose="02020603050405020304" pitchFamily="18" charset="0"/>
                        </a:rPr>
                        <a:t>Thu </a:t>
                      </a:r>
                      <a:r>
                        <a:rPr lang="en-US" sz="2800" kern="1200" dirty="0" err="1">
                          <a:solidFill>
                            <a:schemeClr val="dk1"/>
                          </a:solidFill>
                          <a:latin typeface="Times New Roman" panose="02020603050405020304" pitchFamily="18" charset="0"/>
                          <a:ea typeface="+mn-ea"/>
                          <a:cs typeface="Times New Roman" panose="02020603050405020304" pitchFamily="18" charset="0"/>
                        </a:rPr>
                        <a:t>hút</a:t>
                      </a:r>
                      <a:r>
                        <a:rPr lang="en-US" sz="2800" kern="1200" dirty="0">
                          <a:solidFill>
                            <a:schemeClr val="dk1"/>
                          </a:solidFill>
                          <a:latin typeface="Times New Roman" panose="02020603050405020304" pitchFamily="18" charset="0"/>
                          <a:ea typeface="+mn-ea"/>
                          <a:cs typeface="Times New Roman" panose="02020603050405020304" pitchFamily="18" charset="0"/>
                        </a:rPr>
                        <a:t> </a:t>
                      </a:r>
                      <a:r>
                        <a:rPr lang="en-US" sz="2800" kern="1200" dirty="0" err="1">
                          <a:solidFill>
                            <a:schemeClr val="dk1"/>
                          </a:solidFill>
                          <a:latin typeface="Times New Roman" panose="02020603050405020304" pitchFamily="18" charset="0"/>
                          <a:ea typeface="+mn-ea"/>
                          <a:cs typeface="Times New Roman" panose="02020603050405020304" pitchFamily="18" charset="0"/>
                        </a:rPr>
                        <a:t>các</a:t>
                      </a:r>
                      <a:r>
                        <a:rPr lang="en-US" sz="2800" kern="1200" dirty="0">
                          <a:solidFill>
                            <a:schemeClr val="dk1"/>
                          </a:solidFill>
                          <a:latin typeface="Times New Roman" panose="02020603050405020304" pitchFamily="18" charset="0"/>
                          <a:ea typeface="+mn-ea"/>
                          <a:cs typeface="Times New Roman" panose="02020603050405020304" pitchFamily="18" charset="0"/>
                        </a:rPr>
                        <a:t> </a:t>
                      </a:r>
                      <a:r>
                        <a:rPr lang="en-US" sz="2800" kern="1200" dirty="0" err="1">
                          <a:solidFill>
                            <a:schemeClr val="dk1"/>
                          </a:solidFill>
                          <a:latin typeface="Times New Roman" panose="02020603050405020304" pitchFamily="18" charset="0"/>
                          <a:ea typeface="+mn-ea"/>
                          <a:cs typeface="Times New Roman" panose="02020603050405020304" pitchFamily="18" charset="0"/>
                        </a:rPr>
                        <a:t>kẻ</a:t>
                      </a:r>
                      <a:r>
                        <a:rPr lang="en-US" sz="2800" kern="1200" dirty="0">
                          <a:solidFill>
                            <a:schemeClr val="dk1"/>
                          </a:solidFill>
                          <a:latin typeface="Times New Roman" panose="02020603050405020304" pitchFamily="18" charset="0"/>
                          <a:ea typeface="+mn-ea"/>
                          <a:cs typeface="Times New Roman" panose="02020603050405020304" pitchFamily="18" charset="0"/>
                        </a:rPr>
                        <a:t> </a:t>
                      </a:r>
                      <a:r>
                        <a:rPr lang="en-US" sz="2800" kern="1200" dirty="0" err="1">
                          <a:solidFill>
                            <a:schemeClr val="dk1"/>
                          </a:solidFill>
                          <a:latin typeface="Times New Roman" panose="02020603050405020304" pitchFamily="18" charset="0"/>
                          <a:ea typeface="+mn-ea"/>
                          <a:cs typeface="Times New Roman" panose="02020603050405020304" pitchFamily="18" charset="0"/>
                        </a:rPr>
                        <a:t>xâm</a:t>
                      </a:r>
                      <a:r>
                        <a:rPr lang="en-US" sz="2800" kern="1200" dirty="0">
                          <a:solidFill>
                            <a:schemeClr val="dk1"/>
                          </a:solidFill>
                          <a:latin typeface="Times New Roman" panose="02020603050405020304" pitchFamily="18" charset="0"/>
                          <a:ea typeface="+mn-ea"/>
                          <a:cs typeface="Times New Roman" panose="02020603050405020304" pitchFamily="18" charset="0"/>
                        </a:rPr>
                        <a:t> </a:t>
                      </a:r>
                      <a:r>
                        <a:rPr lang="en-US" sz="2800" kern="1200" dirty="0" err="1">
                          <a:solidFill>
                            <a:schemeClr val="dk1"/>
                          </a:solidFill>
                          <a:latin typeface="Times New Roman" panose="02020603050405020304" pitchFamily="18" charset="0"/>
                          <a:ea typeface="+mn-ea"/>
                          <a:cs typeface="Times New Roman" panose="02020603050405020304" pitchFamily="18" charset="0"/>
                        </a:rPr>
                        <a:t>hại</a:t>
                      </a:r>
                      <a:r>
                        <a:rPr lang="en-US" sz="2800" kern="1200" dirty="0">
                          <a:solidFill>
                            <a:schemeClr val="dk1"/>
                          </a:solidFill>
                          <a:latin typeface="Times New Roman" panose="02020603050405020304" pitchFamily="18" charset="0"/>
                          <a:ea typeface="+mn-ea"/>
                          <a:cs typeface="Times New Roman" panose="02020603050405020304" pitchFamily="18" charset="0"/>
                        </a:rPr>
                        <a:t> </a:t>
                      </a:r>
                      <a:r>
                        <a:rPr lang="en-US" sz="2800" kern="1200" dirty="0" err="1">
                          <a:solidFill>
                            <a:schemeClr val="dk1"/>
                          </a:solidFill>
                          <a:latin typeface="Times New Roman" panose="02020603050405020304" pitchFamily="18" charset="0"/>
                          <a:ea typeface="+mn-ea"/>
                          <a:cs typeface="Times New Roman" panose="02020603050405020304" pitchFamily="18" charset="0"/>
                        </a:rPr>
                        <a:t>khác</a:t>
                      </a:r>
                      <a:r>
                        <a:rPr lang="en-US" sz="2800" kern="1200" dirty="0">
                          <a:solidFill>
                            <a:schemeClr val="dk1"/>
                          </a:solidFill>
                          <a:latin typeface="Times New Roman" panose="02020603050405020304" pitchFamily="18" charset="0"/>
                          <a:ea typeface="+mn-ea"/>
                          <a:cs typeface="Times New Roman" panose="02020603050405020304" pitchFamily="18" charset="0"/>
                        </a:rPr>
                        <a:t> </a:t>
                      </a:r>
                      <a:r>
                        <a:rPr lang="en-US" sz="2800" kern="1200" dirty="0" err="1">
                          <a:solidFill>
                            <a:schemeClr val="dk1"/>
                          </a:solidFill>
                          <a:latin typeface="Times New Roman" panose="02020603050405020304" pitchFamily="18" charset="0"/>
                          <a:ea typeface="+mn-ea"/>
                          <a:cs typeface="Times New Roman" panose="02020603050405020304" pitchFamily="18" charset="0"/>
                        </a:rPr>
                        <a:t>đến</a:t>
                      </a:r>
                      <a:endParaRPr lang="en-US" sz="2800" kern="1200" dirty="0">
                        <a:solidFill>
                          <a:schemeClr val="dk1"/>
                        </a:solidFill>
                        <a:latin typeface="Times New Roman" panose="02020603050405020304" pitchFamily="18" charset="0"/>
                        <a:ea typeface="+mn-ea"/>
                        <a:cs typeface="Times New Roman" panose="02020603050405020304" pitchFamily="18" charset="0"/>
                      </a:endParaRPr>
                    </a:p>
                    <a:p>
                      <a:pPr marL="457200" indent="-457200" algn="l" defTabSz="914400" rtl="0" eaLnBrk="1" latinLnBrk="0" hangingPunct="1">
                        <a:buFont typeface="Arial" panose="020B0604020202020204" pitchFamily="34" charset="0"/>
                        <a:buChar char="•"/>
                      </a:pPr>
                      <a:r>
                        <a:rPr lang="en-US" sz="2800" kern="1200" dirty="0" err="1">
                          <a:solidFill>
                            <a:schemeClr val="dk1"/>
                          </a:solidFill>
                          <a:latin typeface="Times New Roman" panose="02020603050405020304" pitchFamily="18" charset="0"/>
                          <a:ea typeface="+mn-ea"/>
                          <a:cs typeface="Times New Roman" panose="02020603050405020304" pitchFamily="18" charset="0"/>
                        </a:rPr>
                        <a:t>Hủy</a:t>
                      </a:r>
                      <a:r>
                        <a:rPr lang="en-US" sz="2800" kern="1200" dirty="0">
                          <a:solidFill>
                            <a:schemeClr val="dk1"/>
                          </a:solidFill>
                          <a:latin typeface="Times New Roman" panose="02020603050405020304" pitchFamily="18" charset="0"/>
                          <a:ea typeface="+mn-ea"/>
                          <a:cs typeface="Times New Roman" panose="02020603050405020304" pitchFamily="18" charset="0"/>
                        </a:rPr>
                        <a:t> </a:t>
                      </a:r>
                      <a:r>
                        <a:rPr lang="en-US" sz="2800" kern="1200" dirty="0" err="1">
                          <a:solidFill>
                            <a:schemeClr val="dk1"/>
                          </a:solidFill>
                          <a:latin typeface="Times New Roman" panose="02020603050405020304" pitchFamily="18" charset="0"/>
                          <a:ea typeface="+mn-ea"/>
                          <a:cs typeface="Times New Roman" panose="02020603050405020304" pitchFamily="18" charset="0"/>
                        </a:rPr>
                        <a:t>hoại</a:t>
                      </a:r>
                      <a:r>
                        <a:rPr lang="en-US" sz="2800" kern="1200" dirty="0">
                          <a:solidFill>
                            <a:schemeClr val="dk1"/>
                          </a:solidFill>
                          <a:latin typeface="Times New Roman" panose="02020603050405020304" pitchFamily="18" charset="0"/>
                          <a:ea typeface="+mn-ea"/>
                          <a:cs typeface="Times New Roman" panose="02020603050405020304" pitchFamily="18" charset="0"/>
                        </a:rPr>
                        <a:t> </a:t>
                      </a:r>
                      <a:r>
                        <a:rPr lang="en-US" sz="2800" kern="1200" dirty="0" err="1">
                          <a:solidFill>
                            <a:schemeClr val="dk1"/>
                          </a:solidFill>
                          <a:latin typeface="Times New Roman" panose="02020603050405020304" pitchFamily="18" charset="0"/>
                          <a:ea typeface="+mn-ea"/>
                          <a:cs typeface="Times New Roman" panose="02020603050405020304" pitchFamily="18" charset="0"/>
                        </a:rPr>
                        <a:t>văn</a:t>
                      </a:r>
                      <a:r>
                        <a:rPr lang="en-US" sz="2800" kern="1200" dirty="0">
                          <a:solidFill>
                            <a:schemeClr val="dk1"/>
                          </a:solidFill>
                          <a:latin typeface="Times New Roman" panose="02020603050405020304" pitchFamily="18" charset="0"/>
                          <a:ea typeface="+mn-ea"/>
                          <a:cs typeface="Times New Roman" panose="02020603050405020304" pitchFamily="18" charset="0"/>
                        </a:rPr>
                        <a:t> </a:t>
                      </a:r>
                      <a:r>
                        <a:rPr lang="en-US" sz="2800" kern="1200" dirty="0" err="1">
                          <a:solidFill>
                            <a:schemeClr val="dk1"/>
                          </a:solidFill>
                          <a:latin typeface="Times New Roman" panose="02020603050405020304" pitchFamily="18" charset="0"/>
                          <a:ea typeface="+mn-ea"/>
                          <a:cs typeface="Times New Roman" panose="02020603050405020304" pitchFamily="18" charset="0"/>
                        </a:rPr>
                        <a:t>hóa</a:t>
                      </a:r>
                      <a:r>
                        <a:rPr lang="en-US" sz="2800" kern="1200" dirty="0">
                          <a:solidFill>
                            <a:schemeClr val="dk1"/>
                          </a:solidFill>
                          <a:latin typeface="Times New Roman" panose="02020603050405020304" pitchFamily="18" charset="0"/>
                          <a:ea typeface="+mn-ea"/>
                          <a:cs typeface="Times New Roman" panose="02020603050405020304" pitchFamily="18" charset="0"/>
                        </a:rPr>
                        <a:t> </a:t>
                      </a:r>
                      <a:r>
                        <a:rPr lang="en-US" sz="2800" kern="1200" dirty="0" err="1">
                          <a:solidFill>
                            <a:schemeClr val="dk1"/>
                          </a:solidFill>
                          <a:latin typeface="Times New Roman" panose="02020603050405020304" pitchFamily="18" charset="0"/>
                          <a:ea typeface="+mn-ea"/>
                          <a:cs typeface="Times New Roman" panose="02020603050405020304" pitchFamily="18" charset="0"/>
                        </a:rPr>
                        <a:t>và</a:t>
                      </a:r>
                      <a:r>
                        <a:rPr lang="en-US" sz="2800" kern="1200" dirty="0">
                          <a:solidFill>
                            <a:schemeClr val="dk1"/>
                          </a:solidFill>
                          <a:latin typeface="Times New Roman" panose="02020603050405020304" pitchFamily="18" charset="0"/>
                          <a:ea typeface="+mn-ea"/>
                          <a:cs typeface="Times New Roman" panose="02020603050405020304" pitchFamily="18" charset="0"/>
                        </a:rPr>
                        <a:t> </a:t>
                      </a:r>
                      <a:r>
                        <a:rPr lang="en-US" sz="2800" kern="1200" dirty="0" err="1">
                          <a:solidFill>
                            <a:schemeClr val="dk1"/>
                          </a:solidFill>
                          <a:latin typeface="Times New Roman" panose="02020603050405020304" pitchFamily="18" charset="0"/>
                          <a:ea typeface="+mn-ea"/>
                          <a:cs typeface="Times New Roman" panose="02020603050405020304" pitchFamily="18" charset="0"/>
                        </a:rPr>
                        <a:t>truyền</a:t>
                      </a:r>
                      <a:r>
                        <a:rPr lang="en-US" sz="2800" kern="1200" dirty="0">
                          <a:solidFill>
                            <a:schemeClr val="dk1"/>
                          </a:solidFill>
                          <a:latin typeface="Times New Roman" panose="02020603050405020304" pitchFamily="18" charset="0"/>
                          <a:ea typeface="+mn-ea"/>
                          <a:cs typeface="Times New Roman" panose="02020603050405020304" pitchFamily="18" charset="0"/>
                        </a:rPr>
                        <a:t> </a:t>
                      </a:r>
                      <a:r>
                        <a:rPr lang="en-US" sz="2800" kern="1200" dirty="0" err="1">
                          <a:solidFill>
                            <a:schemeClr val="dk1"/>
                          </a:solidFill>
                          <a:latin typeface="Times New Roman" panose="02020603050405020304" pitchFamily="18" charset="0"/>
                          <a:ea typeface="+mn-ea"/>
                          <a:cs typeface="Times New Roman" panose="02020603050405020304" pitchFamily="18" charset="0"/>
                        </a:rPr>
                        <a:t>thông</a:t>
                      </a:r>
                      <a:endParaRPr lang="en-GB" sz="2800" kern="1200" dirty="0">
                        <a:solidFill>
                          <a:schemeClr val="dk1"/>
                        </a:solidFill>
                        <a:latin typeface="Times New Roman" panose="02020603050405020304" pitchFamily="18" charset="0"/>
                        <a:ea typeface="+mn-ea"/>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454952016"/>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54FFE8-98E0-4B0E-35B4-77F832B381EA}"/>
              </a:ext>
            </a:extLst>
          </p:cNvPr>
          <p:cNvSpPr txBox="1"/>
          <p:nvPr/>
        </p:nvSpPr>
        <p:spPr>
          <a:xfrm>
            <a:off x="1371600" y="1497020"/>
            <a:ext cx="16002000" cy="7292959"/>
          </a:xfrm>
          <a:prstGeom prst="rect">
            <a:avLst/>
          </a:prstGeom>
          <a:noFill/>
        </p:spPr>
        <p:txBody>
          <a:bodyPr wrap="square">
            <a:spAutoFit/>
          </a:bodyPr>
          <a:lstStyle/>
          <a:p>
            <a:pPr indent="228600" algn="just">
              <a:lnSpc>
                <a:spcPct val="107000"/>
              </a:lnSpc>
              <a:spcBef>
                <a:spcPts val="600"/>
              </a:spcBef>
              <a:spcAft>
                <a:spcPts val="800"/>
              </a:spcAft>
            </a:pP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Những</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hậu</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quả</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của</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việc</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xâm</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hại</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trẻ</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em</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không</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chỉ</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là</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những</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tổn</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thương</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tức</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thời</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mà</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còn</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là</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những</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ảnh</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hưởng</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lâu</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dài</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để</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lại</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dấu</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ấn</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không</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thể</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xóa</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nhòa</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trong</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cuộc</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của</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trẻ</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Từ</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các</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vấn</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đề</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tâm</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lý</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như</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trầm</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cảm</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và</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lo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âu</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đến</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những</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khó</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khăn</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về</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thể</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chất</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và</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học</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tập</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sự</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tác</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động</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này</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làm</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thay</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đổi</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toàn</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bộ</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quỹ</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đạo</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phát</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triển</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của</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trẻ</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Đồng</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thời</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trẻ</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cũng</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có</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thể</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gặp</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khó</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khăn</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trong</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việc</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thiết</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lập</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và</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duy</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trì</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các</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mối</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quan</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hệ</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lành</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mạnh</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trong</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tương</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lai</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Để</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giảm</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thiểu</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những</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hậu</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quả</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nghiêm</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trọng</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này</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việc</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nhận</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thức</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và</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hành</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động</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kịp</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thời</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từ</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gia</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đình</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cộng</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đồng</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và</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các</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tổ</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chức</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xã</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hội</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là</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điều</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thiết</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yếu</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Chúng</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ta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cần</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nỗ</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lực</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không</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ngừng</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để</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bảo</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vệ</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trẻ</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em</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hỗ</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trợ</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chúng</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vượt</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qua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những</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tổn</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thương</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và</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tạo</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ra</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một</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môi</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trường</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phát</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triển</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tích</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cực</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nơi</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trẻ</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có</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thể</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hồi</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phục</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và</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hướng</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tới</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một</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tương</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lai</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đầy</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hy</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vọng</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và</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thành</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i="1" kern="100" dirty="0" err="1">
                <a:effectLst/>
                <a:latin typeface="Times New Roman" panose="02020603050405020304" pitchFamily="18" charset="0"/>
                <a:ea typeface="Aptos" panose="020B0004020202020204" pitchFamily="34" charset="0"/>
                <a:cs typeface="Times New Roman" panose="02020603050405020304" pitchFamily="18" charset="0"/>
              </a:rPr>
              <a:t>công</a:t>
            </a:r>
            <a:r>
              <a:rPr lang="en-US" sz="4000" i="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GB" sz="4000" i="1"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80516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1661" r="-838"/>
            </a:stretch>
          </a:blipFill>
        </p:spPr>
        <p:txBody>
          <a:bodyPr/>
          <a:lstStyle/>
          <a:p>
            <a:endParaRPr lang="en-GB"/>
          </a:p>
        </p:txBody>
      </p:sp>
      <p:sp>
        <p:nvSpPr>
          <p:cNvPr id="3" name="Rectangle 2">
            <a:extLst>
              <a:ext uri="{FF2B5EF4-FFF2-40B4-BE49-F238E27FC236}">
                <a16:creationId xmlns:a16="http://schemas.microsoft.com/office/drawing/2014/main" id="{2F302762-8AF5-25EA-756A-2B9FBA0E87A1}"/>
              </a:ext>
            </a:extLst>
          </p:cNvPr>
          <p:cNvSpPr txBox="1">
            <a:spLocks noChangeArrowheads="1"/>
          </p:cNvSpPr>
          <p:nvPr/>
        </p:nvSpPr>
        <p:spPr bwMode="auto">
          <a:xfrm>
            <a:off x="304800" y="269148"/>
            <a:ext cx="17449800" cy="1826352"/>
          </a:xfrm>
          <a:prstGeom prst="rect">
            <a:avLst/>
          </a:prstGeom>
          <a:noFill/>
          <a:ln w="9525">
            <a:noFill/>
            <a:miter lim="800000"/>
            <a:headEnd/>
            <a:tailEnd/>
          </a:ln>
        </p:spPr>
        <p:txBody>
          <a:bodyPr anchor="ctr"/>
          <a:lstStyle/>
          <a:p>
            <a:pPr algn="ctr" eaLnBrk="1" hangingPunct="1">
              <a:defRPr/>
            </a:pPr>
            <a:endParaRPr lang="en-US" sz="4000" dirty="0">
              <a:solidFill>
                <a:srgbClr val="FF0000"/>
              </a:solidFill>
              <a:latin typeface="Times New Roman" pitchFamily="18" charset="0"/>
              <a:ea typeface="+mj-ea"/>
              <a:cs typeface="+mj-cs"/>
            </a:endParaRPr>
          </a:p>
          <a:p>
            <a:pPr algn="ctr" eaLnBrk="1" hangingPunct="1">
              <a:defRPr/>
            </a:pPr>
            <a:r>
              <a:rPr lang="en-US" sz="6000" b="1" dirty="0">
                <a:solidFill>
                  <a:srgbClr val="C00000"/>
                </a:solidFill>
                <a:latin typeface="Times New Roman" pitchFamily="18" charset="0"/>
                <a:ea typeface="+mj-ea"/>
                <a:cs typeface="+mj-cs"/>
              </a:rPr>
              <a:t>NHỮNG DẤU HIỆU NÀO CHO THẤY TRẺ CÓ NGUY CƠ BỊ XÂM HẠI</a:t>
            </a:r>
          </a:p>
          <a:p>
            <a:pPr eaLnBrk="1" hangingPunct="1">
              <a:defRPr/>
            </a:pPr>
            <a:endParaRPr lang="en-US" sz="4000" dirty="0">
              <a:solidFill>
                <a:srgbClr val="FF0000"/>
              </a:solidFill>
              <a:latin typeface="VNI-Times" pitchFamily="2" charset="0"/>
              <a:ea typeface="+mj-ea"/>
              <a:cs typeface="+mj-cs"/>
            </a:endParaRPr>
          </a:p>
        </p:txBody>
      </p:sp>
      <p:pic>
        <p:nvPicPr>
          <p:cNvPr id="7" name="Picture 6">
            <a:extLst>
              <a:ext uri="{FF2B5EF4-FFF2-40B4-BE49-F238E27FC236}">
                <a16:creationId xmlns:a16="http://schemas.microsoft.com/office/drawing/2014/main" id="{563217A5-E5F3-3AA9-EAFF-70CA67C00AD3}"/>
              </a:ext>
            </a:extLst>
          </p:cNvPr>
          <p:cNvPicPr>
            <a:picLocks noChangeAspect="1"/>
          </p:cNvPicPr>
          <p:nvPr/>
        </p:nvPicPr>
        <p:blipFill>
          <a:blip r:embed="rId3"/>
          <a:stretch>
            <a:fillRect/>
          </a:stretch>
        </p:blipFill>
        <p:spPr>
          <a:xfrm>
            <a:off x="6346731" y="2633796"/>
            <a:ext cx="5397790" cy="738405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1661" r="-838"/>
            </a:stretch>
          </a:blipFill>
        </p:spPr>
        <p:txBody>
          <a:bodyPr/>
          <a:lstStyle/>
          <a:p>
            <a:endParaRPr lang="en-GB"/>
          </a:p>
        </p:txBody>
      </p:sp>
      <p:sp>
        <p:nvSpPr>
          <p:cNvPr id="4" name="TextBox 3">
            <a:extLst>
              <a:ext uri="{FF2B5EF4-FFF2-40B4-BE49-F238E27FC236}">
                <a16:creationId xmlns:a16="http://schemas.microsoft.com/office/drawing/2014/main" id="{1E970686-2329-596C-0539-22E642E45830}"/>
              </a:ext>
            </a:extLst>
          </p:cNvPr>
          <p:cNvSpPr txBox="1"/>
          <p:nvPr/>
        </p:nvSpPr>
        <p:spPr>
          <a:xfrm>
            <a:off x="838200" y="647700"/>
            <a:ext cx="16916400" cy="9020611"/>
          </a:xfrm>
          <a:prstGeom prst="rect">
            <a:avLst/>
          </a:prstGeom>
          <a:noFill/>
        </p:spPr>
        <p:txBody>
          <a:bodyPr wrap="square" rtlCol="0">
            <a:spAutoFit/>
          </a:bodyPr>
          <a:lstStyle/>
          <a:p>
            <a:pPr algn="just">
              <a:lnSpc>
                <a:spcPct val="107000"/>
              </a:lnSpc>
              <a:spcBef>
                <a:spcPts val="600"/>
              </a:spcBef>
              <a:spcAft>
                <a:spcPts val="800"/>
              </a:spcAft>
            </a:pPr>
            <a:r>
              <a:rPr lang="en-US" sz="4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1. </a:t>
            </a:r>
            <a:r>
              <a:rPr lang="en-US" sz="40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Dấu</a:t>
            </a:r>
            <a:r>
              <a:rPr lang="en-US" sz="4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hiệu</a:t>
            </a:r>
            <a:r>
              <a:rPr lang="en-US" sz="4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về</a:t>
            </a:r>
            <a:r>
              <a:rPr lang="en-US" sz="4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tâm</a:t>
            </a:r>
            <a:r>
              <a:rPr lang="en-US" sz="4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lý</a:t>
            </a:r>
            <a:endParaRPr lang="en-GB" sz="4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07000"/>
              </a:lnSpc>
              <a:spcBef>
                <a:spcPts val="600"/>
              </a:spcBef>
              <a:buFont typeface="Symbol" panose="05050102010706020507" pitchFamily="18" charset="2"/>
              <a:buChar char=""/>
            </a:pP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Thay</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đổi</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hành</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vi </a:t>
            </a: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đột</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ngột</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Trẻ</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em</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thường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có</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những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biểu</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hiện</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thay</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đổi</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hành</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vi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khi</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gặp</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vấn</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đề</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Nếu</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trẻ</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trở</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nên</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cáu</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kỉnh</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lo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âu</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hoặc</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dễ</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bị</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kích</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động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hơn</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bình</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thường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đây</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có</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thể</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là</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dấu</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hiệu</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của</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sự</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căng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thẳng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hoặc</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sang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chấn</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tâm</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lý</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GB" sz="4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07000"/>
              </a:lnSpc>
              <a:spcBef>
                <a:spcPts val="600"/>
              </a:spcBef>
              <a:buFont typeface="Symbol" panose="05050102010706020507" pitchFamily="18" charset="2"/>
              <a:buChar char=""/>
            </a:pP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Thu </a:t>
            </a: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mình</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lại</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Sự</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thu</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mình</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nhút</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nhát</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hoặc</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xa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lánh</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bạn</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bè</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và</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các</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hoạt</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động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xã</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hội</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có</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thể</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cho</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thấy</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trẻ</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đang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phải</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đối</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mặt</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với</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những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vấn</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đề</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tâm</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lý</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nghiêm</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trọng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có</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thể</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là</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hậu</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quả</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của</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việc</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bị</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xâm</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hại</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GB" sz="4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07000"/>
              </a:lnSpc>
              <a:spcBef>
                <a:spcPts val="600"/>
              </a:spcBef>
              <a:buFont typeface="Symbol" panose="05050102010706020507" pitchFamily="18" charset="2"/>
              <a:buChar char=""/>
            </a:pP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Trạng</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thái</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lo </a:t>
            </a: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âu</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Trẻ</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có</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thể</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biểu</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hiện</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căng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thẳng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dễ</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hoảng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sợ</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hoặc</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mắc</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phải</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các</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rối</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loạn</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tâm</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lý</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như</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lo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âu</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hoặc</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trầm</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cảm</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Những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cảm</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giác</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này</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có</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thể</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được</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thể</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hiện</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qua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hành</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vi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và</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cảm</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xúc</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hàng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ngày</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của</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trẻ</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GB" sz="4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07000"/>
              </a:lnSpc>
              <a:spcBef>
                <a:spcPts val="600"/>
              </a:spcBef>
              <a:spcAft>
                <a:spcPts val="800"/>
              </a:spcAft>
              <a:buFont typeface="Symbol" panose="05050102010706020507" pitchFamily="18" charset="2"/>
              <a:buChar char=""/>
            </a:pP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Cảm</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giác</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tội</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lỗi</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hoặc</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xấu</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hổ</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Khi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trẻ</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cảm</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thấy</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tội</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lỗi</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hoặc</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xấu</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hổ</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về</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bản</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thân</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và</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không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thể</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nói</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chuyện</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về</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những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gì</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đã</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xảy</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ra</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đây</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có</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thể</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là</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dấu</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hiệu</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cho</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thấy</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trẻ</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đang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gánh</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chịu</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sang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chấn</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tâm</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lý</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nghiêm</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trọng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và</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cảm</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thấy</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bị</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cô</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lập</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GB" sz="4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59388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1661" r="-838"/>
            </a:stretch>
          </a:blipFill>
        </p:spPr>
        <p:txBody>
          <a:bodyPr/>
          <a:lstStyle/>
          <a:p>
            <a:endParaRPr lang="en-GB"/>
          </a:p>
        </p:txBody>
      </p:sp>
      <p:sp>
        <p:nvSpPr>
          <p:cNvPr id="6" name="TextBox 5">
            <a:extLst>
              <a:ext uri="{FF2B5EF4-FFF2-40B4-BE49-F238E27FC236}">
                <a16:creationId xmlns:a16="http://schemas.microsoft.com/office/drawing/2014/main" id="{8409C953-5DA7-64AF-1D1B-3CDF221F69D8}"/>
              </a:ext>
            </a:extLst>
          </p:cNvPr>
          <p:cNvSpPr txBox="1"/>
          <p:nvPr/>
        </p:nvSpPr>
        <p:spPr>
          <a:xfrm>
            <a:off x="546847" y="800100"/>
            <a:ext cx="17131553" cy="7626383"/>
          </a:xfrm>
          <a:prstGeom prst="rect">
            <a:avLst/>
          </a:prstGeom>
          <a:noFill/>
        </p:spPr>
        <p:txBody>
          <a:bodyPr wrap="square">
            <a:spAutoFit/>
          </a:bodyPr>
          <a:lstStyle/>
          <a:p>
            <a:pPr algn="just">
              <a:lnSpc>
                <a:spcPct val="107000"/>
              </a:lnSpc>
              <a:spcBef>
                <a:spcPts val="600"/>
              </a:spcBef>
              <a:spcAft>
                <a:spcPts val="800"/>
              </a:spcAft>
            </a:pPr>
            <a:r>
              <a:rPr lang="en-US" sz="4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2. </a:t>
            </a:r>
            <a:r>
              <a:rPr lang="en-US" sz="40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Dấu</a:t>
            </a:r>
            <a:r>
              <a:rPr lang="en-US" sz="4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hiệu</a:t>
            </a:r>
            <a:r>
              <a:rPr lang="en-US" sz="4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về</a:t>
            </a:r>
            <a:r>
              <a:rPr lang="en-US" sz="4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thể</a:t>
            </a:r>
            <a:r>
              <a:rPr lang="en-US" sz="4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chất</a:t>
            </a:r>
            <a:endParaRPr lang="en-GB" sz="4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07000"/>
              </a:lnSpc>
              <a:spcBef>
                <a:spcPts val="600"/>
              </a:spcBef>
              <a:buFont typeface="Symbol" panose="05050102010706020507" pitchFamily="18" charset="2"/>
              <a:buChar char=""/>
            </a:pP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Chấn</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thương</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hoặc</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vết</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thương</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bất</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thường</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Các</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vết</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bầm</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tím</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xước</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da,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hoặc</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chấn</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thương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ở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những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vùng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nhạy</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cảm</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của</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cơ</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thể</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không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giải</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thích</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được</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có</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thể</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là</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dấu</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hiệu</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của</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xâm</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hại</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thể</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chất</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Các</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vết</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thương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này</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cần</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được</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chú</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ý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và</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điều</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tra</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kỹ</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lưỡng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GB" sz="4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07000"/>
              </a:lnSpc>
              <a:spcBef>
                <a:spcPts val="600"/>
              </a:spcBef>
              <a:buFont typeface="Symbol" panose="05050102010706020507" pitchFamily="18" charset="2"/>
              <a:buChar char=""/>
            </a:pP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Thay</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đổi</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trong</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vệ</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sinh</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cá</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nhân</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Sự</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không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thích</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sạch</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sẽ</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hoặc</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thay</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đổi</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trong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thói</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quen</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vệ</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sinh</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cá</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nhân</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có</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thể</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là</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dấu</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hiệu</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của</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sự</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bất</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ổn</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tâm</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lý</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hoặc</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sự</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tổn</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thương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mà</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trẻ</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đang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trải</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qua.</a:t>
            </a:r>
            <a:endParaRPr lang="en-GB" sz="4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07000"/>
              </a:lnSpc>
              <a:spcBef>
                <a:spcPts val="600"/>
              </a:spcBef>
              <a:spcAft>
                <a:spcPts val="800"/>
              </a:spcAft>
              <a:buFont typeface="Symbol" panose="05050102010706020507" pitchFamily="18" charset="2"/>
              <a:buChar char=""/>
            </a:pP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Dấu</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hiệu</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nhiễm</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b="1" kern="100" dirty="0" err="1">
                <a:effectLst/>
                <a:latin typeface="Times New Roman" panose="02020603050405020304" pitchFamily="18" charset="0"/>
                <a:ea typeface="Aptos" panose="020B0004020202020204" pitchFamily="34" charset="0"/>
                <a:cs typeface="Times New Roman" panose="02020603050405020304" pitchFamily="18" charset="0"/>
              </a:rPr>
              <a:t>trùng</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Xuất</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hiện</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các</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dấu</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hiệu</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của</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nhiễm</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trùng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sinh</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dục</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hoặc</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các</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vấn</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đề</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tiểu</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tiện</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thường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xuyên</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và</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đau</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đớn</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có</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thể</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là</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triệu</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chứng</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của</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việc</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trẻ</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bị</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xâm</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hại</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tình</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dục</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và</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cần</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được</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kiểm</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tra</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y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tế</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ngay</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lập</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000" kern="100" dirty="0" err="1">
                <a:effectLst/>
                <a:latin typeface="Times New Roman" panose="02020603050405020304" pitchFamily="18" charset="0"/>
                <a:ea typeface="Aptos" panose="020B0004020202020204" pitchFamily="34" charset="0"/>
                <a:cs typeface="Times New Roman" panose="02020603050405020304" pitchFamily="18" charset="0"/>
              </a:rPr>
              <a:t>tức</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GB" sz="4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829865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983</TotalTime>
  <Words>1892</Words>
  <Application>Microsoft Office PowerPoint</Application>
  <PresentationFormat>Custom</PresentationFormat>
  <Paragraphs>92</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Times New Roman</vt:lpstr>
      <vt:lpstr>Symbol</vt:lpstr>
      <vt:lpstr>Calibri</vt:lpstr>
      <vt:lpstr>Wingdings</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Hồng Màu chuyển tiếp Chuyên nghiệp Hội thảo Nghiên cứu Bản thuyết trình Giáo dục</dc:title>
  <cp:lastModifiedBy>Dương Nguyễn</cp:lastModifiedBy>
  <cp:revision>13</cp:revision>
  <cp:lastPrinted>2024-09-18T02:45:03Z</cp:lastPrinted>
  <dcterms:created xsi:type="dcterms:W3CDTF">2006-08-16T00:00:00Z</dcterms:created>
  <dcterms:modified xsi:type="dcterms:W3CDTF">2024-09-19T01:56:17Z</dcterms:modified>
  <dc:identifier>DAGAH_TlFPY</dc:identifier>
</cp:coreProperties>
</file>